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9" r:id="rId4"/>
    <p:sldId id="258" r:id="rId5"/>
    <p:sldId id="260" r:id="rId6"/>
    <p:sldId id="272" r:id="rId7"/>
    <p:sldId id="263" r:id="rId8"/>
    <p:sldId id="277" r:id="rId9"/>
    <p:sldId id="264" r:id="rId10"/>
    <p:sldId id="274" r:id="rId11"/>
    <p:sldId id="269" r:id="rId12"/>
    <p:sldId id="275" r:id="rId13"/>
    <p:sldId id="270" r:id="rId14"/>
    <p:sldId id="262" r:id="rId15"/>
    <p:sldId id="271" r:id="rId16"/>
    <p:sldId id="265" r:id="rId17"/>
    <p:sldId id="273" r:id="rId18"/>
    <p:sldId id="266" r:id="rId19"/>
    <p:sldId id="276"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AF6C1-52B7-4174-A648-929315AAE751}" v="9" dt="2019-04-09T17:08:28.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Επισκέπτης" userId="ce1804dec5f11ed2" providerId="Windows Live" clId="Web-{BEDFAA84-AA58-4E6C-A8E0-C2CD07C8DB90}"/>
    <pc:docChg chg="addSld delSld modSld sldOrd">
      <pc:chgData name="Επισκέπτης" userId="ce1804dec5f11ed2" providerId="Windows Live" clId="Web-{BEDFAA84-AA58-4E6C-A8E0-C2CD07C8DB90}" dt="2019-04-07T18:57:25.976" v="2940" actId="20577"/>
      <pc:docMkLst>
        <pc:docMk/>
      </pc:docMkLst>
      <pc:sldChg chg="modSp">
        <pc:chgData name="Επισκέπτης" userId="ce1804dec5f11ed2" providerId="Windows Live" clId="Web-{BEDFAA84-AA58-4E6C-A8E0-C2CD07C8DB90}" dt="2019-04-07T07:28:29.089" v="53" actId="20577"/>
        <pc:sldMkLst>
          <pc:docMk/>
          <pc:sldMk cId="2029002549" sldId="256"/>
        </pc:sldMkLst>
        <pc:spChg chg="mod">
          <ac:chgData name="Επισκέπτης" userId="ce1804dec5f11ed2" providerId="Windows Live" clId="Web-{BEDFAA84-AA58-4E6C-A8E0-C2CD07C8DB90}" dt="2019-04-07T07:28:29.089" v="53" actId="20577"/>
          <ac:spMkLst>
            <pc:docMk/>
            <pc:sldMk cId="2029002549" sldId="256"/>
            <ac:spMk id="2" creationId="{00000000-0000-0000-0000-000000000000}"/>
          </ac:spMkLst>
        </pc:spChg>
      </pc:sldChg>
      <pc:sldChg chg="modSp">
        <pc:chgData name="Επισκέπτης" userId="ce1804dec5f11ed2" providerId="Windows Live" clId="Web-{BEDFAA84-AA58-4E6C-A8E0-C2CD07C8DB90}" dt="2019-04-07T18:48:43.094" v="2853" actId="20577"/>
        <pc:sldMkLst>
          <pc:docMk/>
          <pc:sldMk cId="3214146828" sldId="259"/>
        </pc:sldMkLst>
        <pc:spChg chg="mod">
          <ac:chgData name="Επισκέπτης" userId="ce1804dec5f11ed2" providerId="Windows Live" clId="Web-{BEDFAA84-AA58-4E6C-A8E0-C2CD07C8DB90}" dt="2019-04-07T18:48:43.094" v="2853" actId="20577"/>
          <ac:spMkLst>
            <pc:docMk/>
            <pc:sldMk cId="3214146828" sldId="259"/>
            <ac:spMk id="2" creationId="{87A53747-FE8F-4CEB-832F-90AF860E25B7}"/>
          </ac:spMkLst>
        </pc:spChg>
      </pc:sldChg>
      <pc:sldChg chg="modSp">
        <pc:chgData name="Επισκέπτης" userId="ce1804dec5f11ed2" providerId="Windows Live" clId="Web-{BEDFAA84-AA58-4E6C-A8E0-C2CD07C8DB90}" dt="2019-04-07T18:57:22.195" v="2938" actId="20577"/>
        <pc:sldMkLst>
          <pc:docMk/>
          <pc:sldMk cId="1748205516" sldId="260"/>
        </pc:sldMkLst>
        <pc:spChg chg="mod">
          <ac:chgData name="Επισκέπτης" userId="ce1804dec5f11ed2" providerId="Windows Live" clId="Web-{BEDFAA84-AA58-4E6C-A8E0-C2CD07C8DB90}" dt="2019-04-07T18:56:55.257" v="2899" actId="20577"/>
          <ac:spMkLst>
            <pc:docMk/>
            <pc:sldMk cId="1748205516" sldId="260"/>
            <ac:spMk id="2" creationId="{008C849E-42A5-4331-A52F-7672383DBDA0}"/>
          </ac:spMkLst>
        </pc:spChg>
        <pc:spChg chg="mod">
          <ac:chgData name="Επισκέπτης" userId="ce1804dec5f11ed2" providerId="Windows Live" clId="Web-{BEDFAA84-AA58-4E6C-A8E0-C2CD07C8DB90}" dt="2019-04-07T18:57:22.195" v="2938" actId="20577"/>
          <ac:spMkLst>
            <pc:docMk/>
            <pc:sldMk cId="1748205516" sldId="260"/>
            <ac:spMk id="5" creationId="{5B8C50B9-FA5E-420F-867E-D3CA08191DB5}"/>
          </ac:spMkLst>
        </pc:spChg>
      </pc:sldChg>
      <pc:sldChg chg="modSp">
        <pc:chgData name="Επισκέπτης" userId="ce1804dec5f11ed2" providerId="Windows Live" clId="Web-{BEDFAA84-AA58-4E6C-A8E0-C2CD07C8DB90}" dt="2019-04-07T07:24:21.882" v="28" actId="20577"/>
        <pc:sldMkLst>
          <pc:docMk/>
          <pc:sldMk cId="2886144107" sldId="261"/>
        </pc:sldMkLst>
        <pc:spChg chg="mod">
          <ac:chgData name="Επισκέπτης" userId="ce1804dec5f11ed2" providerId="Windows Live" clId="Web-{BEDFAA84-AA58-4E6C-A8E0-C2CD07C8DB90}" dt="2019-04-07T07:24:21.882" v="28" actId="20577"/>
          <ac:spMkLst>
            <pc:docMk/>
            <pc:sldMk cId="2886144107" sldId="261"/>
            <ac:spMk id="2" creationId="{A8163B81-2FFF-4F09-B621-DB9C1C961F30}"/>
          </ac:spMkLst>
        </pc:spChg>
      </pc:sldChg>
      <pc:sldChg chg="modSp">
        <pc:chgData name="Επισκέπτης" userId="ce1804dec5f11ed2" providerId="Windows Live" clId="Web-{BEDFAA84-AA58-4E6C-A8E0-C2CD07C8DB90}" dt="2019-04-07T18:27:32.700" v="2851" actId="20577"/>
        <pc:sldMkLst>
          <pc:docMk/>
          <pc:sldMk cId="3543497666" sldId="262"/>
        </pc:sldMkLst>
        <pc:spChg chg="mod">
          <ac:chgData name="Επισκέπτης" userId="ce1804dec5f11ed2" providerId="Windows Live" clId="Web-{BEDFAA84-AA58-4E6C-A8E0-C2CD07C8DB90}" dt="2019-04-07T18:27:32.700" v="2851" actId="20577"/>
          <ac:spMkLst>
            <pc:docMk/>
            <pc:sldMk cId="3543497666" sldId="262"/>
            <ac:spMk id="3" creationId="{6F70C4DF-5023-41F5-ACAA-96F403CC49B2}"/>
          </ac:spMkLst>
        </pc:spChg>
      </pc:sldChg>
      <pc:sldChg chg="modSp">
        <pc:chgData name="Επισκέπτης" userId="ce1804dec5f11ed2" providerId="Windows Live" clId="Web-{BEDFAA84-AA58-4E6C-A8E0-C2CD07C8DB90}" dt="2019-04-07T18:54:27.083" v="2896" actId="20577"/>
        <pc:sldMkLst>
          <pc:docMk/>
          <pc:sldMk cId="2083612245" sldId="264"/>
        </pc:sldMkLst>
        <pc:spChg chg="mod">
          <ac:chgData name="Επισκέπτης" userId="ce1804dec5f11ed2" providerId="Windows Live" clId="Web-{BEDFAA84-AA58-4E6C-A8E0-C2CD07C8DB90}" dt="2019-04-07T18:54:27.083" v="2896" actId="20577"/>
          <ac:spMkLst>
            <pc:docMk/>
            <pc:sldMk cId="2083612245" sldId="264"/>
            <ac:spMk id="3" creationId="{020FCB2F-0B58-44C6-8C00-1B467E7B0DA8}"/>
          </ac:spMkLst>
        </pc:spChg>
      </pc:sldChg>
      <pc:sldChg chg="modSp ord">
        <pc:chgData name="Επισκέπτης" userId="ce1804dec5f11ed2" providerId="Windows Live" clId="Web-{BEDFAA84-AA58-4E6C-A8E0-C2CD07C8DB90}" dt="2019-04-07T10:18:23.777" v="2268" actId="20577"/>
        <pc:sldMkLst>
          <pc:docMk/>
          <pc:sldMk cId="1967802749" sldId="265"/>
        </pc:sldMkLst>
        <pc:spChg chg="mod">
          <ac:chgData name="Επισκέπτης" userId="ce1804dec5f11ed2" providerId="Windows Live" clId="Web-{BEDFAA84-AA58-4E6C-A8E0-C2CD07C8DB90}" dt="2019-04-07T10:18:23.777" v="2268" actId="20577"/>
          <ac:spMkLst>
            <pc:docMk/>
            <pc:sldMk cId="1967802749" sldId="265"/>
            <ac:spMk id="2" creationId="{CCD10F7E-1A8A-4E9E-8BD6-376BB0BB223C}"/>
          </ac:spMkLst>
        </pc:spChg>
      </pc:sldChg>
      <pc:sldChg chg="modSp">
        <pc:chgData name="Επισκέπτης" userId="ce1804dec5f11ed2" providerId="Windows Live" clId="Web-{BEDFAA84-AA58-4E6C-A8E0-C2CD07C8DB90}" dt="2019-04-07T10:47:16.771" v="2290" actId="20577"/>
        <pc:sldMkLst>
          <pc:docMk/>
          <pc:sldMk cId="1854750620" sldId="266"/>
        </pc:sldMkLst>
        <pc:spChg chg="mod">
          <ac:chgData name="Επισκέπτης" userId="ce1804dec5f11ed2" providerId="Windows Live" clId="Web-{BEDFAA84-AA58-4E6C-A8E0-C2CD07C8DB90}" dt="2019-04-07T10:47:16.771" v="2290" actId="20577"/>
          <ac:spMkLst>
            <pc:docMk/>
            <pc:sldMk cId="1854750620" sldId="266"/>
            <ac:spMk id="2" creationId="{0DC0BA76-8C56-45FB-BE73-E830735288D1}"/>
          </ac:spMkLst>
        </pc:spChg>
        <pc:spChg chg="mod">
          <ac:chgData name="Επισκέπτης" userId="ce1804dec5f11ed2" providerId="Windows Live" clId="Web-{BEDFAA84-AA58-4E6C-A8E0-C2CD07C8DB90}" dt="2019-04-07T10:14:42.758" v="2171" actId="20577"/>
          <ac:spMkLst>
            <pc:docMk/>
            <pc:sldMk cId="1854750620" sldId="266"/>
            <ac:spMk id="3" creationId="{1E51237E-1AA5-45BD-8D9D-035B6750458C}"/>
          </ac:spMkLst>
        </pc:spChg>
      </pc:sldChg>
      <pc:sldChg chg="del ord">
        <pc:chgData name="Επισκέπτης" userId="ce1804dec5f11ed2" providerId="Windows Live" clId="Web-{BEDFAA84-AA58-4E6C-A8E0-C2CD07C8DB90}" dt="2019-04-07T10:19:15.465" v="2269"/>
        <pc:sldMkLst>
          <pc:docMk/>
          <pc:sldMk cId="2543469739" sldId="268"/>
        </pc:sldMkLst>
      </pc:sldChg>
      <pc:sldChg chg="modSp">
        <pc:chgData name="Επισκέπτης" userId="ce1804dec5f11ed2" providerId="Windows Live" clId="Web-{BEDFAA84-AA58-4E6C-A8E0-C2CD07C8DB90}" dt="2019-04-07T18:52:15.675" v="2873" actId="20577"/>
        <pc:sldMkLst>
          <pc:docMk/>
          <pc:sldMk cId="2866090430" sldId="269"/>
        </pc:sldMkLst>
        <pc:spChg chg="mod">
          <ac:chgData name="Επισκέπτης" userId="ce1804dec5f11ed2" providerId="Windows Live" clId="Web-{BEDFAA84-AA58-4E6C-A8E0-C2CD07C8DB90}" dt="2019-04-07T18:52:15.675" v="2873" actId="20577"/>
          <ac:spMkLst>
            <pc:docMk/>
            <pc:sldMk cId="2866090430" sldId="269"/>
            <ac:spMk id="3" creationId="{49586B93-EF5C-4746-864D-B3258B0325AD}"/>
          </ac:spMkLst>
        </pc:spChg>
      </pc:sldChg>
      <pc:sldChg chg="modSp">
        <pc:chgData name="Επισκέπτης" userId="ce1804dec5f11ed2" providerId="Windows Live" clId="Web-{BEDFAA84-AA58-4E6C-A8E0-C2CD07C8DB90}" dt="2019-04-07T10:15:52.370" v="2188" actId="20577"/>
        <pc:sldMkLst>
          <pc:docMk/>
          <pc:sldMk cId="1171930606" sldId="270"/>
        </pc:sldMkLst>
        <pc:spChg chg="mod">
          <ac:chgData name="Επισκέπτης" userId="ce1804dec5f11ed2" providerId="Windows Live" clId="Web-{BEDFAA84-AA58-4E6C-A8E0-C2CD07C8DB90}" dt="2019-04-07T10:15:52.370" v="2188" actId="20577"/>
          <ac:spMkLst>
            <pc:docMk/>
            <pc:sldMk cId="1171930606" sldId="270"/>
            <ac:spMk id="2" creationId="{B85D268D-FD0B-4B07-8C32-4F3CE5636421}"/>
          </ac:spMkLst>
        </pc:spChg>
      </pc:sldChg>
      <pc:sldChg chg="addSp delSp modSp new ord">
        <pc:chgData name="Επισκέπτης" userId="ce1804dec5f11ed2" providerId="Windows Live" clId="Web-{BEDFAA84-AA58-4E6C-A8E0-C2CD07C8DB90}" dt="2019-04-07T17:10:11.550" v="2704" actId="1076"/>
        <pc:sldMkLst>
          <pc:docMk/>
          <pc:sldMk cId="3751964997" sldId="272"/>
        </pc:sldMkLst>
        <pc:spChg chg="mod">
          <ac:chgData name="Επισκέπτης" userId="ce1804dec5f11ed2" providerId="Windows Live" clId="Web-{BEDFAA84-AA58-4E6C-A8E0-C2CD07C8DB90}" dt="2019-04-07T08:41:34.767" v="1918" actId="20577"/>
          <ac:spMkLst>
            <pc:docMk/>
            <pc:sldMk cId="3751964997" sldId="272"/>
            <ac:spMk id="2" creationId="{7851FF8E-78E5-42F1-9DA8-007D05B24E37}"/>
          </ac:spMkLst>
        </pc:spChg>
        <pc:spChg chg="add mod">
          <ac:chgData name="Επισκέπτης" userId="ce1804dec5f11ed2" providerId="Windows Live" clId="Web-{BEDFAA84-AA58-4E6C-A8E0-C2CD07C8DB90}" dt="2019-04-07T17:10:11.550" v="2704" actId="1076"/>
          <ac:spMkLst>
            <pc:docMk/>
            <pc:sldMk cId="3751964997" sldId="272"/>
            <ac:spMk id="3" creationId="{C3D0B802-0E11-43C0-99C7-9567DBD98EFA}"/>
          </ac:spMkLst>
        </pc:spChg>
        <pc:spChg chg="add mod">
          <ac:chgData name="Επισκέπτης" userId="ce1804dec5f11ed2" providerId="Windows Live" clId="Web-{BEDFAA84-AA58-4E6C-A8E0-C2CD07C8DB90}" dt="2019-04-07T17:09:38.393" v="2692" actId="20577"/>
          <ac:spMkLst>
            <pc:docMk/>
            <pc:sldMk cId="3751964997" sldId="272"/>
            <ac:spMk id="4" creationId="{5E438085-F634-4502-8D73-BBF1F0D75135}"/>
          </ac:spMkLst>
        </pc:spChg>
        <pc:spChg chg="add del mod">
          <ac:chgData name="Επισκέπτης" userId="ce1804dec5f11ed2" providerId="Windows Live" clId="Web-{BEDFAA84-AA58-4E6C-A8E0-C2CD07C8DB90}" dt="2019-04-07T08:03:25.464" v="644"/>
          <ac:spMkLst>
            <pc:docMk/>
            <pc:sldMk cId="3751964997" sldId="272"/>
            <ac:spMk id="5" creationId="{CAAF6A40-A6D8-4B73-A67B-6B37788AA6B0}"/>
          </ac:spMkLst>
        </pc:spChg>
      </pc:sldChg>
      <pc:sldChg chg="addSp modSp new">
        <pc:chgData name="Επισκέπτης" userId="ce1804dec5f11ed2" providerId="Windows Live" clId="Web-{BEDFAA84-AA58-4E6C-A8E0-C2CD07C8DB90}" dt="2019-04-07T07:58:34.239" v="621" actId="20577"/>
        <pc:sldMkLst>
          <pc:docMk/>
          <pc:sldMk cId="1444671613" sldId="273"/>
        </pc:sldMkLst>
        <pc:spChg chg="mod">
          <ac:chgData name="Επισκέπτης" userId="ce1804dec5f11ed2" providerId="Windows Live" clId="Web-{BEDFAA84-AA58-4E6C-A8E0-C2CD07C8DB90}" dt="2019-04-07T07:55:16.643" v="524" actId="20577"/>
          <ac:spMkLst>
            <pc:docMk/>
            <pc:sldMk cId="1444671613" sldId="273"/>
            <ac:spMk id="2" creationId="{98B48256-C3A2-42A8-A9AF-01F9E54736DE}"/>
          </ac:spMkLst>
        </pc:spChg>
        <pc:spChg chg="add mod">
          <ac:chgData name="Επισκέπτης" userId="ce1804dec5f11ed2" providerId="Windows Live" clId="Web-{BEDFAA84-AA58-4E6C-A8E0-C2CD07C8DB90}" dt="2019-04-07T07:58:34.239" v="621" actId="20577"/>
          <ac:spMkLst>
            <pc:docMk/>
            <pc:sldMk cId="1444671613" sldId="273"/>
            <ac:spMk id="3" creationId="{0D1447C7-C45B-4B0D-832E-4D62C99A7424}"/>
          </ac:spMkLst>
        </pc:spChg>
      </pc:sldChg>
      <pc:sldChg chg="addSp modSp new">
        <pc:chgData name="Επισκέπτης" userId="ce1804dec5f11ed2" providerId="Windows Live" clId="Web-{BEDFAA84-AA58-4E6C-A8E0-C2CD07C8DB90}" dt="2019-04-07T18:25:47.511" v="2836" actId="14100"/>
        <pc:sldMkLst>
          <pc:docMk/>
          <pc:sldMk cId="517173907" sldId="274"/>
        </pc:sldMkLst>
        <pc:spChg chg="mod">
          <ac:chgData name="Επισκέπτης" userId="ce1804dec5f11ed2" providerId="Windows Live" clId="Web-{BEDFAA84-AA58-4E6C-A8E0-C2CD07C8DB90}" dt="2019-04-07T08:41:55.829" v="1920" actId="20577"/>
          <ac:spMkLst>
            <pc:docMk/>
            <pc:sldMk cId="517173907" sldId="274"/>
            <ac:spMk id="2" creationId="{926E5B03-E763-4552-9AC3-6A9A97C1F8EA}"/>
          </ac:spMkLst>
        </pc:spChg>
        <pc:spChg chg="mod">
          <ac:chgData name="Επισκέπτης" userId="ce1804dec5f11ed2" providerId="Windows Live" clId="Web-{BEDFAA84-AA58-4E6C-A8E0-C2CD07C8DB90}" dt="2019-04-07T18:25:28.980" v="2825" actId="20577"/>
          <ac:spMkLst>
            <pc:docMk/>
            <pc:sldMk cId="517173907" sldId="274"/>
            <ac:spMk id="3" creationId="{FD25183A-9DA4-428B-B710-F7F0137DFEB0}"/>
          </ac:spMkLst>
        </pc:spChg>
        <pc:spChg chg="add mod">
          <ac:chgData name="Επισκέπτης" userId="ce1804dec5f11ed2" providerId="Windows Live" clId="Web-{BEDFAA84-AA58-4E6C-A8E0-C2CD07C8DB90}" dt="2019-04-07T18:25:47.511" v="2836" actId="14100"/>
          <ac:spMkLst>
            <pc:docMk/>
            <pc:sldMk cId="517173907" sldId="274"/>
            <ac:spMk id="4" creationId="{0E083ECA-28E6-4C89-A2D8-669EF033FF12}"/>
          </ac:spMkLst>
        </pc:spChg>
      </pc:sldChg>
      <pc:sldChg chg="addSp modSp new">
        <pc:chgData name="Επισκέπτης" userId="ce1804dec5f11ed2" providerId="Windows Live" clId="Web-{BEDFAA84-AA58-4E6C-A8E0-C2CD07C8DB90}" dt="2019-04-07T17:08:42.596" v="2691" actId="1076"/>
        <pc:sldMkLst>
          <pc:docMk/>
          <pc:sldMk cId="2114592217" sldId="275"/>
        </pc:sldMkLst>
        <pc:spChg chg="mod">
          <ac:chgData name="Επισκέπτης" userId="ce1804dec5f11ed2" providerId="Windows Live" clId="Web-{BEDFAA84-AA58-4E6C-A8E0-C2CD07C8DB90}" dt="2019-04-07T08:42:06.189" v="1921" actId="20577"/>
          <ac:spMkLst>
            <pc:docMk/>
            <pc:sldMk cId="2114592217" sldId="275"/>
            <ac:spMk id="2" creationId="{97D6D934-035C-4AA4-923F-97F7D65F1EEE}"/>
          </ac:spMkLst>
        </pc:spChg>
        <pc:spChg chg="add mod">
          <ac:chgData name="Επισκέπτης" userId="ce1804dec5f11ed2" providerId="Windows Live" clId="Web-{BEDFAA84-AA58-4E6C-A8E0-C2CD07C8DB90}" dt="2019-04-07T17:08:06.533" v="2680" actId="20577"/>
          <ac:spMkLst>
            <pc:docMk/>
            <pc:sldMk cId="2114592217" sldId="275"/>
            <ac:spMk id="3" creationId="{D4E48CD7-76DD-4A2C-8057-D8BE162DD4E5}"/>
          </ac:spMkLst>
        </pc:spChg>
        <pc:spChg chg="add mod">
          <ac:chgData name="Επισκέπτης" userId="ce1804dec5f11ed2" providerId="Windows Live" clId="Web-{BEDFAA84-AA58-4E6C-A8E0-C2CD07C8DB90}" dt="2019-04-07T17:08:42.596" v="2691" actId="1076"/>
          <ac:spMkLst>
            <pc:docMk/>
            <pc:sldMk cId="2114592217" sldId="275"/>
            <ac:spMk id="4" creationId="{D7E38A54-EA41-4E19-AC22-1147181ECE2C}"/>
          </ac:spMkLst>
        </pc:spChg>
      </pc:sldChg>
      <pc:sldChg chg="modSp new">
        <pc:chgData name="Επισκέπτης" userId="ce1804dec5f11ed2" providerId="Windows Live" clId="Web-{BEDFAA84-AA58-4E6C-A8E0-C2CD07C8DB90}" dt="2019-04-07T08:31:50.386" v="1763" actId="20577"/>
        <pc:sldMkLst>
          <pc:docMk/>
          <pc:sldMk cId="2906282089" sldId="276"/>
        </pc:sldMkLst>
        <pc:spChg chg="mod">
          <ac:chgData name="Επισκέπτης" userId="ce1804dec5f11ed2" providerId="Windows Live" clId="Web-{BEDFAA84-AA58-4E6C-A8E0-C2CD07C8DB90}" dt="2019-04-07T08:31:25.761" v="1759" actId="20577"/>
          <ac:spMkLst>
            <pc:docMk/>
            <pc:sldMk cId="2906282089" sldId="276"/>
            <ac:spMk id="2" creationId="{F77A06C9-1DFC-443D-AF62-4116759726E4}"/>
          </ac:spMkLst>
        </pc:spChg>
        <pc:spChg chg="mod">
          <ac:chgData name="Επισκέπτης" userId="ce1804dec5f11ed2" providerId="Windows Live" clId="Web-{BEDFAA84-AA58-4E6C-A8E0-C2CD07C8DB90}" dt="2019-04-07T08:31:50.386" v="1763" actId="20577"/>
          <ac:spMkLst>
            <pc:docMk/>
            <pc:sldMk cId="2906282089" sldId="276"/>
            <ac:spMk id="3" creationId="{386CB92E-A560-42DE-A2F9-7D3A5E4266ED}"/>
          </ac:spMkLst>
        </pc:spChg>
      </pc:sldChg>
      <pc:sldChg chg="addSp delSp modSp new">
        <pc:chgData name="Επισκέπτης" userId="ce1804dec5f11ed2" providerId="Windows Live" clId="Web-{BEDFAA84-AA58-4E6C-A8E0-C2CD07C8DB90}" dt="2019-04-07T17:11:42.769" v="2724" actId="20577"/>
        <pc:sldMkLst>
          <pc:docMk/>
          <pc:sldMk cId="1709125913" sldId="277"/>
        </pc:sldMkLst>
        <pc:spChg chg="mod">
          <ac:chgData name="Επισκέπτης" userId="ce1804dec5f11ed2" providerId="Windows Live" clId="Web-{BEDFAA84-AA58-4E6C-A8E0-C2CD07C8DB90}" dt="2019-04-07T09:48:08.240" v="2019" actId="20577"/>
          <ac:spMkLst>
            <pc:docMk/>
            <pc:sldMk cId="1709125913" sldId="277"/>
            <ac:spMk id="2" creationId="{B53497CD-252F-4332-B33B-13EDC2CDD0DF}"/>
          </ac:spMkLst>
        </pc:spChg>
        <pc:spChg chg="add del mod">
          <ac:chgData name="Επισκέπτης" userId="ce1804dec5f11ed2" providerId="Windows Live" clId="Web-{BEDFAA84-AA58-4E6C-A8E0-C2CD07C8DB90}" dt="2019-04-07T09:46:55.396" v="1973"/>
          <ac:spMkLst>
            <pc:docMk/>
            <pc:sldMk cId="1709125913" sldId="277"/>
            <ac:spMk id="3" creationId="{2E8F397B-2A9A-4DEE-B5CD-CC74D18FFE88}"/>
          </ac:spMkLst>
        </pc:spChg>
        <pc:spChg chg="add mod">
          <ac:chgData name="Επισκέπτης" userId="ce1804dec5f11ed2" providerId="Windows Live" clId="Web-{BEDFAA84-AA58-4E6C-A8E0-C2CD07C8DB90}" dt="2019-04-07T17:11:42.769" v="2724" actId="20577"/>
          <ac:spMkLst>
            <pc:docMk/>
            <pc:sldMk cId="1709125913" sldId="277"/>
            <ac:spMk id="4" creationId="{A9A34DED-33B6-4F59-A283-D2CE0BF1CC0F}"/>
          </ac:spMkLst>
        </pc:spChg>
      </pc:sldChg>
      <pc:sldChg chg="addSp delSp modSp new mod setBg">
        <pc:chgData name="Επισκέπτης" userId="ce1804dec5f11ed2" providerId="Windows Live" clId="Web-{BEDFAA84-AA58-4E6C-A8E0-C2CD07C8DB90}" dt="2019-04-07T09:01:06.762" v="1961"/>
        <pc:sldMkLst>
          <pc:docMk/>
          <pc:sldMk cId="216921127" sldId="278"/>
        </pc:sldMkLst>
        <pc:spChg chg="add">
          <ac:chgData name="Επισκέπτης" userId="ce1804dec5f11ed2" providerId="Windows Live" clId="Web-{BEDFAA84-AA58-4E6C-A8E0-C2CD07C8DB90}" dt="2019-04-07T09:01:06.762" v="1961"/>
          <ac:spMkLst>
            <pc:docMk/>
            <pc:sldMk cId="216921127" sldId="278"/>
            <ac:spMk id="9" creationId="{D004E336-8E93-46FD-A7CD-2D15E010988F}"/>
          </ac:spMkLst>
        </pc:spChg>
        <pc:picChg chg="add del mod">
          <ac:chgData name="Επισκέπτης" userId="ce1804dec5f11ed2" providerId="Windows Live" clId="Web-{BEDFAA84-AA58-4E6C-A8E0-C2CD07C8DB90}" dt="2019-04-07T08:52:52.460" v="1954"/>
          <ac:picMkLst>
            <pc:docMk/>
            <pc:sldMk cId="216921127" sldId="278"/>
            <ac:picMk id="2" creationId="{CB001048-68B4-4A1E-9528-6E9F71354BC8}"/>
          </ac:picMkLst>
        </pc:picChg>
        <pc:picChg chg="add mod">
          <ac:chgData name="Επισκέπτης" userId="ce1804dec5f11ed2" providerId="Windows Live" clId="Web-{BEDFAA84-AA58-4E6C-A8E0-C2CD07C8DB90}" dt="2019-04-07T09:01:06.762" v="1961"/>
          <ac:picMkLst>
            <pc:docMk/>
            <pc:sldMk cId="216921127" sldId="278"/>
            <ac:picMk id="4" creationId="{352A0A1A-BE3F-4A66-9A31-3C3F2EE4ED66}"/>
          </ac:picMkLst>
        </pc:picChg>
      </pc:sldChg>
      <pc:sldChg chg="new del">
        <pc:chgData name="Επισκέπτης" userId="ce1804dec5f11ed2" providerId="Windows Live" clId="Web-{BEDFAA84-AA58-4E6C-A8E0-C2CD07C8DB90}" dt="2019-04-07T08:46:44.957" v="1946"/>
        <pc:sldMkLst>
          <pc:docMk/>
          <pc:sldMk cId="3602320472" sldId="278"/>
        </pc:sldMkLst>
      </pc:sldChg>
    </pc:docChg>
  </pc:docChgLst>
  <pc:docChgLst>
    <pc:chgData name="ΔΗΜΗΤΡΙΟΣ ΝΙΚΟΛΑΙΔΗΣ" userId="ce1804dec5f11ed2" providerId="Windows Live" clId="Web-{1F6AF6C1-52B7-4174-A648-929315AAE751}"/>
    <pc:docChg chg="modSld">
      <pc:chgData name="ΔΗΜΗΤΡΙΟΣ ΝΙΚΟΛΑΙΔΗΣ" userId="ce1804dec5f11ed2" providerId="Windows Live" clId="Web-{1F6AF6C1-52B7-4174-A648-929315AAE751}" dt="2019-04-09T17:08:31.663" v="46" actId="20577"/>
      <pc:docMkLst>
        <pc:docMk/>
      </pc:docMkLst>
      <pc:sldChg chg="modSp">
        <pc:chgData name="ΔΗΜΗΤΡΙΟΣ ΝΙΚΟΛΑΙΔΗΣ" userId="ce1804dec5f11ed2" providerId="Windows Live" clId="Web-{1F6AF6C1-52B7-4174-A648-929315AAE751}" dt="2019-04-09T17:08:28.726" v="44" actId="20577"/>
        <pc:sldMkLst>
          <pc:docMk/>
          <pc:sldMk cId="3543497666" sldId="262"/>
        </pc:sldMkLst>
        <pc:spChg chg="mod">
          <ac:chgData name="ΔΗΜΗΤΡΙΟΣ ΝΙΚΟΛΑΙΔΗΣ" userId="ce1804dec5f11ed2" providerId="Windows Live" clId="Web-{1F6AF6C1-52B7-4174-A648-929315AAE751}" dt="2019-04-09T17:08:28.726" v="44" actId="20577"/>
          <ac:spMkLst>
            <pc:docMk/>
            <pc:sldMk cId="3543497666" sldId="262"/>
            <ac:spMk id="3" creationId="{6F70C4DF-5023-41F5-ACAA-96F403CC49B2}"/>
          </ac:spMkLst>
        </pc:spChg>
      </pc:sldChg>
      <pc:sldChg chg="modSp">
        <pc:chgData name="ΔΗΜΗΤΡΙΟΣ ΝΙΚΟΛΑΙΔΗΣ" userId="ce1804dec5f11ed2" providerId="Windows Live" clId="Web-{1F6AF6C1-52B7-4174-A648-929315AAE751}" dt="2019-04-09T17:04:24.883" v="22" actId="20577"/>
        <pc:sldMkLst>
          <pc:docMk/>
          <pc:sldMk cId="2323191660" sldId="271"/>
        </pc:sldMkLst>
        <pc:spChg chg="mod">
          <ac:chgData name="ΔΗΜΗΤΡΙΟΣ ΝΙΚΟΛΑΙΔΗΣ" userId="ce1804dec5f11ed2" providerId="Windows Live" clId="Web-{1F6AF6C1-52B7-4174-A648-929315AAE751}" dt="2019-04-09T17:04:24.883" v="22" actId="20577"/>
          <ac:spMkLst>
            <pc:docMk/>
            <pc:sldMk cId="2323191660" sldId="271"/>
            <ac:spMk id="3" creationId="{6CB930B6-8040-4968-9182-349632C91841}"/>
          </ac:spMkLst>
        </pc:spChg>
      </pc:sldChg>
    </pc:docChg>
  </pc:docChgLst>
  <pc:docChgLst>
    <pc:chgData name="ΑΓΑΠΗ ΠΕΤΡΟΠΟΥΛΟΥ" userId="90948f9266997128" providerId="Windows Live" clId="Web-{D57CD81A-9CBF-4D2C-A421-F641CEA6570E}"/>
    <pc:docChg chg="addSld modSld">
      <pc:chgData name="ΑΓΑΠΗ ΠΕΤΡΟΠΟΥΛΟΥ" userId="90948f9266997128" providerId="Windows Live" clId="Web-{D57CD81A-9CBF-4D2C-A421-F641CEA6570E}" dt="2019-04-06T19:10:17.890" v="1051" actId="20577"/>
      <pc:docMkLst>
        <pc:docMk/>
      </pc:docMkLst>
      <pc:sldChg chg="addSp delSp modSp mod setBg">
        <pc:chgData name="ΑΓΑΠΗ ΠΕΤΡΟΠΟΥΛΟΥ" userId="90948f9266997128" providerId="Windows Live" clId="Web-{D57CD81A-9CBF-4D2C-A421-F641CEA6570E}" dt="2019-04-06T15:27:44.879" v="20"/>
        <pc:sldMkLst>
          <pc:docMk/>
          <pc:sldMk cId="2831322945" sldId="258"/>
        </pc:sldMkLst>
        <pc:spChg chg="mod">
          <ac:chgData name="ΑΓΑΠΗ ΠΕΤΡΟΠΟΥΛΟΥ" userId="90948f9266997128" providerId="Windows Live" clId="Web-{D57CD81A-9CBF-4D2C-A421-F641CEA6570E}" dt="2019-04-06T15:27:21.769" v="17"/>
          <ac:spMkLst>
            <pc:docMk/>
            <pc:sldMk cId="2831322945" sldId="258"/>
            <ac:spMk id="2" creationId="{7F141EC3-5E47-483E-8466-811B35970067}"/>
          </ac:spMkLst>
        </pc:spChg>
        <pc:graphicFrameChg chg="mod ord modGraphic">
          <ac:chgData name="ΑΓΑΠΗ ΠΕΤΡΟΠΟΥΛΟΥ" userId="90948f9266997128" providerId="Windows Live" clId="Web-{D57CD81A-9CBF-4D2C-A421-F641CEA6570E}" dt="2019-04-06T15:27:44.879" v="20"/>
          <ac:graphicFrameMkLst>
            <pc:docMk/>
            <pc:sldMk cId="2831322945" sldId="258"/>
            <ac:graphicFrameMk id="4" creationId="{417CC810-9A98-4FEE-B17B-9BB9C71CCE49}"/>
          </ac:graphicFrameMkLst>
        </pc:graphicFrameChg>
        <pc:picChg chg="del mod">
          <ac:chgData name="ΑΓΑΠΗ ΠΕΤΡΟΠΟΥΛΟΥ" userId="90948f9266997128" providerId="Windows Live" clId="Web-{D57CD81A-9CBF-4D2C-A421-F641CEA6570E}" dt="2019-04-06T15:26:51.472" v="13"/>
          <ac:picMkLst>
            <pc:docMk/>
            <pc:sldMk cId="2831322945" sldId="258"/>
            <ac:picMk id="11" creationId="{77B26A8B-E25C-4657-8949-1862C0EC054D}"/>
          </ac:picMkLst>
        </pc:picChg>
        <pc:picChg chg="add mod">
          <ac:chgData name="ΑΓΑΠΗ ΠΕΤΡΟΠΟΥΛΟΥ" userId="90948f9266997128" providerId="Windows Live" clId="Web-{D57CD81A-9CBF-4D2C-A421-F641CEA6570E}" dt="2019-04-06T15:27:44.879" v="20"/>
          <ac:picMkLst>
            <pc:docMk/>
            <pc:sldMk cId="2831322945" sldId="258"/>
            <ac:picMk id="97" creationId="{A1B4A14E-6A61-4C29-8A92-B1C9BA71C99D}"/>
          </ac:picMkLst>
        </pc:picChg>
      </pc:sldChg>
      <pc:sldChg chg="addSp delSp modSp">
        <pc:chgData name="ΑΓΑΠΗ ΠΕΤΡΟΠΟΥΛΟΥ" userId="90948f9266997128" providerId="Windows Live" clId="Web-{D57CD81A-9CBF-4D2C-A421-F641CEA6570E}" dt="2019-04-06T15:30:32.428" v="23"/>
        <pc:sldMkLst>
          <pc:docMk/>
          <pc:sldMk cId="3214146828" sldId="259"/>
        </pc:sldMkLst>
        <pc:picChg chg="add del mod">
          <ac:chgData name="ΑΓΑΠΗ ΠΕΤΡΟΠΟΥΛΟΥ" userId="90948f9266997128" providerId="Windows Live" clId="Web-{D57CD81A-9CBF-4D2C-A421-F641CEA6570E}" dt="2019-04-06T15:30:32.428" v="23"/>
          <ac:picMkLst>
            <pc:docMk/>
            <pc:sldMk cId="3214146828" sldId="259"/>
            <ac:picMk id="21" creationId="{22D9246A-0DF5-4E8E-987B-551F6E6B0F73}"/>
          </ac:picMkLst>
        </pc:picChg>
      </pc:sldChg>
      <pc:sldChg chg="addSp delSp modSp">
        <pc:chgData name="ΑΓΑΠΗ ΠΕΤΡΟΠΟΥΛΟΥ" userId="90948f9266997128" providerId="Windows Live" clId="Web-{D57CD81A-9CBF-4D2C-A421-F641CEA6570E}" dt="2019-04-06T18:11:11.376" v="538" actId="20577"/>
        <pc:sldMkLst>
          <pc:docMk/>
          <pc:sldMk cId="1748205516" sldId="260"/>
        </pc:sldMkLst>
        <pc:spChg chg="mod">
          <ac:chgData name="ΑΓΑΠΗ ΠΕΤΡΟΠΟΥΛΟΥ" userId="90948f9266997128" providerId="Windows Live" clId="Web-{D57CD81A-9CBF-4D2C-A421-F641CEA6570E}" dt="2019-04-06T18:11:11.376" v="538" actId="20577"/>
          <ac:spMkLst>
            <pc:docMk/>
            <pc:sldMk cId="1748205516" sldId="260"/>
            <ac:spMk id="5" creationId="{5B8C50B9-FA5E-420F-867E-D3CA08191DB5}"/>
          </ac:spMkLst>
        </pc:spChg>
        <pc:picChg chg="add mod">
          <ac:chgData name="ΑΓΑΠΗ ΠΕΤΡΟΠΟΥΛΟΥ" userId="90948f9266997128" providerId="Windows Live" clId="Web-{D57CD81A-9CBF-4D2C-A421-F641CEA6570E}" dt="2019-04-06T18:08:45.843" v="456" actId="1076"/>
          <ac:picMkLst>
            <pc:docMk/>
            <pc:sldMk cId="1748205516" sldId="260"/>
            <ac:picMk id="3" creationId="{3CDC6823-D7C0-48E7-8BC4-DCF105FE6D92}"/>
          </ac:picMkLst>
        </pc:picChg>
        <pc:picChg chg="del">
          <ac:chgData name="ΑΓΑΠΗ ΠΕΤΡΟΠΟΥΛΟΥ" userId="90948f9266997128" providerId="Windows Live" clId="Web-{D57CD81A-9CBF-4D2C-A421-F641CEA6570E}" dt="2019-04-06T18:07:53.531" v="447"/>
          <ac:picMkLst>
            <pc:docMk/>
            <pc:sldMk cId="1748205516" sldId="260"/>
            <ac:picMk id="6" creationId="{B42692CF-DFE1-462F-8F3D-A594AC6D4565}"/>
          </ac:picMkLst>
        </pc:picChg>
      </pc:sldChg>
      <pc:sldChg chg="addSp delSp modSp mod setBg">
        <pc:chgData name="ΑΓΑΠΗ ΠΕΤΡΟΠΟΥΛΟΥ" userId="90948f9266997128" providerId="Windows Live" clId="Web-{D57CD81A-9CBF-4D2C-A421-F641CEA6570E}" dt="2019-04-06T17:13:07.779" v="61" actId="1076"/>
        <pc:sldMkLst>
          <pc:docMk/>
          <pc:sldMk cId="2578761238" sldId="263"/>
        </pc:sldMkLst>
        <pc:spChg chg="mod">
          <ac:chgData name="ΑΓΑΠΗ ΠΕΤΡΟΠΟΥΛΟΥ" userId="90948f9266997128" providerId="Windows Live" clId="Web-{D57CD81A-9CBF-4D2C-A421-F641CEA6570E}" dt="2019-04-06T15:47:19.072" v="41"/>
          <ac:spMkLst>
            <pc:docMk/>
            <pc:sldMk cId="2578761238" sldId="263"/>
            <ac:spMk id="2" creationId="{9F3C835A-3240-45C5-9B5D-B4A52287F401}"/>
          </ac:spMkLst>
        </pc:spChg>
        <pc:spChg chg="del">
          <ac:chgData name="ΑΓΑΠΗ ΠΕΤΡΟΠΟΥΛΟΥ" userId="90948f9266997128" providerId="Windows Live" clId="Web-{D57CD81A-9CBF-4D2C-A421-F641CEA6570E}" dt="2019-04-06T15:46:22.837" v="32"/>
          <ac:spMkLst>
            <pc:docMk/>
            <pc:sldMk cId="2578761238" sldId="263"/>
            <ac:spMk id="3" creationId="{738CBD0B-B135-4A4B-BAE5-B132652896B0}"/>
          </ac:spMkLst>
        </pc:spChg>
        <pc:spChg chg="add del">
          <ac:chgData name="ΑΓΑΠΗ ΠΕΤΡΟΠΟΥΛΟΥ" userId="90948f9266997128" providerId="Windows Live" clId="Web-{D57CD81A-9CBF-4D2C-A421-F641CEA6570E}" dt="2019-04-06T15:47:19.072" v="41"/>
          <ac:spMkLst>
            <pc:docMk/>
            <pc:sldMk cId="2578761238" sldId="263"/>
            <ac:spMk id="9" creationId="{B9E6488D-523A-471E-873D-86D72EA9BBB6}"/>
          </ac:spMkLst>
        </pc:spChg>
        <pc:spChg chg="add del mod">
          <ac:chgData name="ΑΓΑΠΗ ΠΕΤΡΟΠΟΥΛΟΥ" userId="90948f9266997128" providerId="Windows Live" clId="Web-{D57CD81A-9CBF-4D2C-A421-F641CEA6570E}" dt="2019-04-06T17:08:40.201" v="56"/>
          <ac:spMkLst>
            <pc:docMk/>
            <pc:sldMk cId="2578761238" sldId="263"/>
            <ac:spMk id="2252" creationId="{FF5C7ABB-9B01-4657-8804-6E9EFCB69CE9}"/>
          </ac:spMkLst>
        </pc:spChg>
        <pc:graphicFrameChg chg="add del mod modGraphic">
          <ac:chgData name="ΑΓΑΠΗ ΠΕΤΡΟΠΟΥΛΟΥ" userId="90948f9266997128" providerId="Windows Live" clId="Web-{D57CD81A-9CBF-4D2C-A421-F641CEA6570E}" dt="2019-04-06T16:58:24.452" v="46"/>
          <ac:graphicFrameMkLst>
            <pc:docMk/>
            <pc:sldMk cId="2578761238" sldId="263"/>
            <ac:graphicFrameMk id="3" creationId="{F3889EA9-305A-49D6-A33B-2F271631FD2C}"/>
          </ac:graphicFrameMkLst>
        </pc:graphicFrameChg>
        <pc:graphicFrameChg chg="add del mod modGraphic">
          <ac:chgData name="ΑΓΑΠΗ ΠΕΤΡΟΠΟΥΛΟΥ" userId="90948f9266997128" providerId="Windows Live" clId="Web-{D57CD81A-9CBF-4D2C-A421-F641CEA6570E}" dt="2019-04-06T16:59:23.264" v="48"/>
          <ac:graphicFrameMkLst>
            <pc:docMk/>
            <pc:sldMk cId="2578761238" sldId="263"/>
            <ac:graphicFrameMk id="11" creationId="{89D6C145-9A7A-4035-86BB-7A54F29C2BD7}"/>
          </ac:graphicFrameMkLst>
        </pc:graphicFrameChg>
        <pc:graphicFrameChg chg="add mod modGraphic">
          <ac:chgData name="ΑΓΑΠΗ ΠΕΤΡΟΠΟΥΛΟΥ" userId="90948f9266997128" providerId="Windows Live" clId="Web-{D57CD81A-9CBF-4D2C-A421-F641CEA6570E}" dt="2019-04-06T17:13:07.779" v="61" actId="1076"/>
          <ac:graphicFrameMkLst>
            <pc:docMk/>
            <pc:sldMk cId="2578761238" sldId="263"/>
            <ac:graphicFrameMk id="20" creationId="{6E841341-1CB1-4FCF-A186-0ED6D2D058D5}"/>
          </ac:graphicFrameMkLst>
        </pc:graphicFrameChg>
        <pc:picChg chg="add del mod ord replId">
          <ac:chgData name="ΑΓΑΠΗ ΠΕΤΡΟΠΟΥΛΟΥ" userId="90948f9266997128" providerId="Windows Live" clId="Web-{D57CD81A-9CBF-4D2C-A421-F641CEA6570E}" dt="2019-04-06T17:08:19.966" v="55"/>
          <ac:picMkLst>
            <pc:docMk/>
            <pc:sldMk cId="2578761238" sldId="263"/>
            <ac:picMk id="4" creationId="{63FA6F83-5459-463F-9E00-CFD631CF3DD0}"/>
          </ac:picMkLst>
        </pc:picChg>
        <pc:picChg chg="add del mod">
          <ac:chgData name="ΑΓΑΠΗ ΠΕΤΡΟΠΟΥΛΟΥ" userId="90948f9266997128" providerId="Windows Live" clId="Web-{D57CD81A-9CBF-4D2C-A421-F641CEA6570E}" dt="2019-04-06T15:47:19.072" v="41"/>
          <ac:picMkLst>
            <pc:docMk/>
            <pc:sldMk cId="2578761238" sldId="263"/>
            <ac:picMk id="7" creationId="{63FA6F83-5459-463F-9E00-CFD631CF3DD0}"/>
          </ac:picMkLst>
        </pc:picChg>
        <pc:picChg chg="add mod ord">
          <ac:chgData name="ΑΓΑΠΗ ΠΕΤΡΟΠΟΥΛΟΥ" userId="90948f9266997128" providerId="Windows Live" clId="Web-{D57CD81A-9CBF-4D2C-A421-F641CEA6570E}" dt="2019-04-06T17:08:44.248" v="57" actId="1076"/>
          <ac:picMkLst>
            <pc:docMk/>
            <pc:sldMk cId="2578761238" sldId="263"/>
            <ac:picMk id="2264" creationId="{D1617C36-A1D7-4B3E-A20C-A617EAFDE359}"/>
          </ac:picMkLst>
        </pc:picChg>
      </pc:sldChg>
      <pc:sldChg chg="addSp modSp">
        <pc:chgData name="ΑΓΑΠΗ ΠΕΤΡΟΠΟΥΛΟΥ" userId="90948f9266997128" providerId="Windows Live" clId="Web-{D57CD81A-9CBF-4D2C-A421-F641CEA6570E}" dt="2019-04-06T18:17:23.441" v="647" actId="20577"/>
        <pc:sldMkLst>
          <pc:docMk/>
          <pc:sldMk cId="2083612245" sldId="264"/>
        </pc:sldMkLst>
        <pc:spChg chg="add mod">
          <ac:chgData name="ΑΓΑΠΗ ΠΕΤΡΟΠΟΥΛΟΥ" userId="90948f9266997128" providerId="Windows Live" clId="Web-{D57CD81A-9CBF-4D2C-A421-F641CEA6570E}" dt="2019-04-06T18:17:23.441" v="647" actId="20577"/>
          <ac:spMkLst>
            <pc:docMk/>
            <pc:sldMk cId="2083612245" sldId="264"/>
            <ac:spMk id="3" creationId="{020FCB2F-0B58-44C6-8C00-1B467E7B0DA8}"/>
          </ac:spMkLst>
        </pc:spChg>
        <pc:picChg chg="add mod">
          <ac:chgData name="ΑΓΑΠΗ ΠΕΤΡΟΠΟΥΛΟΥ" userId="90948f9266997128" providerId="Windows Live" clId="Web-{D57CD81A-9CBF-4D2C-A421-F641CEA6570E}" dt="2019-04-06T18:17:02.334" v="645" actId="14100"/>
          <ac:picMkLst>
            <pc:docMk/>
            <pc:sldMk cId="2083612245" sldId="264"/>
            <ac:picMk id="5" creationId="{8C218586-D6F0-4D88-A700-D944770F42BE}"/>
          </ac:picMkLst>
        </pc:picChg>
      </pc:sldChg>
      <pc:sldChg chg="addSp delSp modSp">
        <pc:chgData name="ΑΓΑΠΗ ΠΕΤΡΟΠΟΥΛΟΥ" userId="90948f9266997128" providerId="Windows Live" clId="Web-{D57CD81A-9CBF-4D2C-A421-F641CEA6570E}" dt="2019-04-06T15:58:01.376" v="44" actId="14100"/>
        <pc:sldMkLst>
          <pc:docMk/>
          <pc:sldMk cId="1967802749" sldId="265"/>
        </pc:sldMkLst>
        <pc:spChg chg="del">
          <ac:chgData name="ΑΓΑΠΗ ΠΕΤΡΟΠΟΥΛΟΥ" userId="90948f9266997128" providerId="Windows Live" clId="Web-{D57CD81A-9CBF-4D2C-A421-F641CEA6570E}" dt="2019-04-06T15:52:29.357" v="42"/>
          <ac:spMkLst>
            <pc:docMk/>
            <pc:sldMk cId="1967802749" sldId="265"/>
            <ac:spMk id="3" creationId="{EF834A74-EC42-4CBE-AED3-894E790EBA0D}"/>
          </ac:spMkLst>
        </pc:spChg>
        <pc:graphicFrameChg chg="add mod ord modGraphic">
          <ac:chgData name="ΑΓΑΠΗ ΠΕΤΡΟΠΟΥΛΟΥ" userId="90948f9266997128" providerId="Windows Live" clId="Web-{D57CD81A-9CBF-4D2C-A421-F641CEA6570E}" dt="2019-04-06T15:58:01.376" v="44" actId="14100"/>
          <ac:graphicFrameMkLst>
            <pc:docMk/>
            <pc:sldMk cId="1967802749" sldId="265"/>
            <ac:graphicFrameMk id="4" creationId="{228DF0A8-615B-426D-AB66-DCF0C72AF733}"/>
          </ac:graphicFrameMkLst>
        </pc:graphicFrameChg>
      </pc:sldChg>
      <pc:sldChg chg="addSp delSp modSp">
        <pc:chgData name="ΑΓΑΠΗ ΠΕΤΡΟΠΟΥΛΟΥ" userId="90948f9266997128" providerId="Windows Live" clId="Web-{D57CD81A-9CBF-4D2C-A421-F641CEA6570E}" dt="2019-04-06T18:34:43.013" v="663" actId="14100"/>
        <pc:sldMkLst>
          <pc:docMk/>
          <pc:sldMk cId="1854750620" sldId="266"/>
        </pc:sldMkLst>
        <pc:spChg chg="add mod">
          <ac:chgData name="ΑΓΑΠΗ ΠΕΤΡΟΠΟΥΛΟΥ" userId="90948f9266997128" providerId="Windows Live" clId="Web-{D57CD81A-9CBF-4D2C-A421-F641CEA6570E}" dt="2019-04-06T18:34:43.013" v="663" actId="14100"/>
          <ac:spMkLst>
            <pc:docMk/>
            <pc:sldMk cId="1854750620" sldId="266"/>
            <ac:spMk id="3" creationId="{1E51237E-1AA5-45BD-8D9D-035B6750458C}"/>
          </ac:spMkLst>
        </pc:spChg>
        <pc:spChg chg="del">
          <ac:chgData name="ΑΓΑΠΗ ΠΕΤΡΟΠΟΥΛΟΥ" userId="90948f9266997128" providerId="Windows Live" clId="Web-{D57CD81A-9CBF-4D2C-A421-F641CEA6570E}" dt="2019-04-06T15:25:39.487" v="1"/>
          <ac:spMkLst>
            <pc:docMk/>
            <pc:sldMk cId="1854750620" sldId="266"/>
            <ac:spMk id="3" creationId="{9BC00111-71EA-4DA0-8B88-5BCFE6CB5A53}"/>
          </ac:spMkLst>
        </pc:spChg>
        <pc:picChg chg="add mod ord">
          <ac:chgData name="ΑΓΑΠΗ ΠΕΤΡΟΠΟΥΛΟΥ" userId="90948f9266997128" providerId="Windows Live" clId="Web-{D57CD81A-9CBF-4D2C-A421-F641CEA6570E}" dt="2019-04-06T15:25:43.237" v="2" actId="1076"/>
          <ac:picMkLst>
            <pc:docMk/>
            <pc:sldMk cId="1854750620" sldId="266"/>
            <ac:picMk id="4" creationId="{FF2C5C7D-D892-41DB-88DD-314DE2E1EA7B}"/>
          </ac:picMkLst>
        </pc:picChg>
      </pc:sldChg>
      <pc:sldChg chg="modSp">
        <pc:chgData name="ΑΓΑΠΗ ΠΕΤΡΟΠΟΥΛΟΥ" userId="90948f9266997128" providerId="Windows Live" clId="Web-{D57CD81A-9CBF-4D2C-A421-F641CEA6570E}" dt="2019-04-06T19:10:16.359" v="1049" actId="20577"/>
        <pc:sldMkLst>
          <pc:docMk/>
          <pc:sldMk cId="2543469739" sldId="268"/>
        </pc:sldMkLst>
        <pc:spChg chg="mod">
          <ac:chgData name="ΑΓΑΠΗ ΠΕΤΡΟΠΟΥΛΟΥ" userId="90948f9266997128" providerId="Windows Live" clId="Web-{D57CD81A-9CBF-4D2C-A421-F641CEA6570E}" dt="2019-04-06T18:50:51.277" v="1041" actId="20577"/>
          <ac:spMkLst>
            <pc:docMk/>
            <pc:sldMk cId="2543469739" sldId="268"/>
            <ac:spMk id="2" creationId="{D2FDAF7A-AB19-4FBF-BB5D-D1007F1AE170}"/>
          </ac:spMkLst>
        </pc:spChg>
        <pc:spChg chg="mod">
          <ac:chgData name="ΑΓΑΠΗ ΠΕΤΡΟΠΟΥΛΟΥ" userId="90948f9266997128" providerId="Windows Live" clId="Web-{D57CD81A-9CBF-4D2C-A421-F641CEA6570E}" dt="2019-04-06T19:10:16.359" v="1049" actId="20577"/>
          <ac:spMkLst>
            <pc:docMk/>
            <pc:sldMk cId="2543469739" sldId="268"/>
            <ac:spMk id="3" creationId="{C838E07D-E24E-4B2C-841F-52D9C2D863ED}"/>
          </ac:spMkLst>
        </pc:spChg>
      </pc:sldChg>
      <pc:sldChg chg="modSp new">
        <pc:chgData name="ΑΓΑΠΗ ΠΕΤΡΟΠΟΥΛΟΥ" userId="90948f9266997128" providerId="Windows Live" clId="Web-{D57CD81A-9CBF-4D2C-A421-F641CEA6570E}" dt="2019-04-06T18:49:31.604" v="1034" actId="20577"/>
        <pc:sldMkLst>
          <pc:docMk/>
          <pc:sldMk cId="2866090430" sldId="269"/>
        </pc:sldMkLst>
        <pc:spChg chg="mod">
          <ac:chgData name="ΑΓΑΠΗ ΠΕΤΡΟΠΟΥΛΟΥ" userId="90948f9266997128" providerId="Windows Live" clId="Web-{D57CD81A-9CBF-4D2C-A421-F641CEA6570E}" dt="2019-04-06T18:49:31.604" v="1034" actId="20577"/>
          <ac:spMkLst>
            <pc:docMk/>
            <pc:sldMk cId="2866090430" sldId="269"/>
            <ac:spMk id="2" creationId="{CBE92D2A-4F5F-4432-9A73-591BB037FC13}"/>
          </ac:spMkLst>
        </pc:spChg>
        <pc:spChg chg="mod">
          <ac:chgData name="ΑΓΑΠΗ ΠΕΤΡΟΠΟΥΛΟΥ" userId="90948f9266997128" providerId="Windows Live" clId="Web-{D57CD81A-9CBF-4D2C-A421-F641CEA6570E}" dt="2019-04-06T18:44:34.301" v="1028" actId="20577"/>
          <ac:spMkLst>
            <pc:docMk/>
            <pc:sldMk cId="2866090430" sldId="269"/>
            <ac:spMk id="3" creationId="{49586B93-EF5C-4746-864D-B3258B0325AD}"/>
          </ac:spMkLst>
        </pc:spChg>
      </pc:sldChg>
    </pc:docChg>
  </pc:docChgLst>
  <pc:docChgLst>
    <pc:chgData name="Guest User" userId="ce1804dec5f11ed2" providerId="Windows Live" clId="Web-{D76F7032-C5A5-4394-808E-4FE2DD228787}"/>
    <pc:docChg chg="addSld delSld modSld">
      <pc:chgData name="Guest User" userId="ce1804dec5f11ed2" providerId="Windows Live" clId="Web-{D76F7032-C5A5-4394-808E-4FE2DD228787}" dt="2019-04-09T08:28:45.127" v="10"/>
      <pc:docMkLst>
        <pc:docMk/>
      </pc:docMkLst>
      <pc:sldChg chg="modSp">
        <pc:chgData name="Guest User" userId="ce1804dec5f11ed2" providerId="Windows Live" clId="Web-{D76F7032-C5A5-4394-808E-4FE2DD228787}" dt="2019-04-09T08:16:49.382" v="2" actId="20577"/>
        <pc:sldMkLst>
          <pc:docMk/>
          <pc:sldMk cId="1709125913" sldId="277"/>
        </pc:sldMkLst>
        <pc:spChg chg="mod">
          <ac:chgData name="Guest User" userId="ce1804dec5f11ed2" providerId="Windows Live" clId="Web-{D76F7032-C5A5-4394-808E-4FE2DD228787}" dt="2019-04-09T08:16:49.382" v="2" actId="20577"/>
          <ac:spMkLst>
            <pc:docMk/>
            <pc:sldMk cId="1709125913" sldId="277"/>
            <ac:spMk id="4" creationId="{A9A34DED-33B6-4F59-A283-D2CE0BF1CC0F}"/>
          </ac:spMkLst>
        </pc:spChg>
      </pc:sldChg>
      <pc:sldChg chg="addSp delSp modSp new del">
        <pc:chgData name="Guest User" userId="ce1804dec5f11ed2" providerId="Windows Live" clId="Web-{D76F7032-C5A5-4394-808E-4FE2DD228787}" dt="2019-04-09T08:28:45.127" v="10"/>
        <pc:sldMkLst>
          <pc:docMk/>
          <pc:sldMk cId="789723746" sldId="279"/>
        </pc:sldMkLst>
        <pc:spChg chg="del">
          <ac:chgData name="Guest User" userId="ce1804dec5f11ed2" providerId="Windows Live" clId="Web-{D76F7032-C5A5-4394-808E-4FE2DD228787}" dt="2019-04-09T08:26:53.737" v="9"/>
          <ac:spMkLst>
            <pc:docMk/>
            <pc:sldMk cId="789723746" sldId="279"/>
            <ac:spMk id="3" creationId="{109E4DCB-B4E5-4063-B979-C9FEA73B06F6}"/>
          </ac:spMkLst>
        </pc:spChg>
        <pc:graphicFrameChg chg="add mod ord modGraphic">
          <ac:chgData name="Guest User" userId="ce1804dec5f11ed2" providerId="Windows Live" clId="Web-{D76F7032-C5A5-4394-808E-4FE2DD228787}" dt="2019-04-09T08:26:53.737" v="9"/>
          <ac:graphicFrameMkLst>
            <pc:docMk/>
            <pc:sldMk cId="789723746" sldId="279"/>
            <ac:graphicFrameMk id="4" creationId="{B2BD1896-FC13-4273-98CD-324671D6B8CE}"/>
          </ac:graphicFrameMkLst>
        </pc:graphicFrameChg>
      </pc:sldChg>
      <pc:sldChg chg="addSp delSp modSp new del">
        <pc:chgData name="Guest User" userId="ce1804dec5f11ed2" providerId="Windows Live" clId="Web-{D76F7032-C5A5-4394-808E-4FE2DD228787}" dt="2019-04-09T08:18:33.537" v="7"/>
        <pc:sldMkLst>
          <pc:docMk/>
          <pc:sldMk cId="3185760026" sldId="279"/>
        </pc:sldMkLst>
        <pc:spChg chg="del">
          <ac:chgData name="Guest User" userId="ce1804dec5f11ed2" providerId="Windows Live" clId="Web-{D76F7032-C5A5-4394-808E-4FE2DD228787}" dt="2019-04-09T08:17:38.506" v="5"/>
          <ac:spMkLst>
            <pc:docMk/>
            <pc:sldMk cId="3185760026" sldId="279"/>
            <ac:spMk id="3" creationId="{B255D2E6-68D7-491C-913D-110635450154}"/>
          </ac:spMkLst>
        </pc:spChg>
        <pc:spChg chg="add mod">
          <ac:chgData name="Guest User" userId="ce1804dec5f11ed2" providerId="Windows Live" clId="Web-{D76F7032-C5A5-4394-808E-4FE2DD228787}" dt="2019-04-09T08:17:43.631" v="6"/>
          <ac:spMkLst>
            <pc:docMk/>
            <pc:sldMk cId="3185760026" sldId="279"/>
            <ac:spMk id="13" creationId="{7928629C-EC46-4BD6-91DD-BB662B524837}"/>
          </ac:spMkLst>
        </pc:spChg>
        <pc:graphicFrameChg chg="add del mod ord modGraphic">
          <ac:chgData name="Guest User" userId="ce1804dec5f11ed2" providerId="Windows Live" clId="Web-{D76F7032-C5A5-4394-808E-4FE2DD228787}" dt="2019-04-09T08:17:43.631" v="6"/>
          <ac:graphicFrameMkLst>
            <pc:docMk/>
            <pc:sldMk cId="3185760026" sldId="279"/>
            <ac:graphicFrameMk id="4" creationId="{9AEB66E7-8CA6-48CA-BB6D-E8B538114FAC}"/>
          </ac:graphicFrameMkLst>
        </pc:graphicFrameChg>
      </pc:sldChg>
    </pc:docChg>
  </pc:docChgLst>
  <pc:docChgLst>
    <pc:chgData name="ΑΓΑΠΗ ΠΕΤΡΟΠΟΥΛΟΥ" userId="90948f9266997128" providerId="Windows Live" clId="Web-{F936842F-C93F-41A6-ABBD-B1F2DE63CB7C}"/>
    <pc:docChg chg="addSld modSld">
      <pc:chgData name="ΑΓΑΠΗ ΠΕΤΡΟΠΟΥΛΟΥ" userId="90948f9266997128" providerId="Windows Live" clId="Web-{F936842F-C93F-41A6-ABBD-B1F2DE63CB7C}" dt="2019-04-06T15:17:03.176" v="292"/>
      <pc:docMkLst>
        <pc:docMk/>
      </pc:docMkLst>
      <pc:sldChg chg="addSp modSp mod setBg setClrOvrMap">
        <pc:chgData name="ΑΓΑΠΗ ΠΕΤΡΟΠΟΥΛΟΥ" userId="90948f9266997128" providerId="Windows Live" clId="Web-{F936842F-C93F-41A6-ABBD-B1F2DE63CB7C}" dt="2019-04-06T15:13:19.924" v="281" actId="20577"/>
        <pc:sldMkLst>
          <pc:docMk/>
          <pc:sldMk cId="2029002549" sldId="256"/>
        </pc:sldMkLst>
        <pc:spChg chg="mod">
          <ac:chgData name="ΑΓΑΠΗ ΠΕΤΡΟΠΟΥΛΟΥ" userId="90948f9266997128" providerId="Windows Live" clId="Web-{F936842F-C93F-41A6-ABBD-B1F2DE63CB7C}" dt="2019-04-06T15:13:12.611" v="276" actId="20577"/>
          <ac:spMkLst>
            <pc:docMk/>
            <pc:sldMk cId="2029002549" sldId="256"/>
            <ac:spMk id="2" creationId="{00000000-0000-0000-0000-000000000000}"/>
          </ac:spMkLst>
        </pc:spChg>
        <pc:spChg chg="mod">
          <ac:chgData name="ΑΓΑΠΗ ΠΕΤΡΟΠΟΥΛΟΥ" userId="90948f9266997128" providerId="Windows Live" clId="Web-{F936842F-C93F-41A6-ABBD-B1F2DE63CB7C}" dt="2019-04-06T15:13:19.924" v="281" actId="20577"/>
          <ac:spMkLst>
            <pc:docMk/>
            <pc:sldMk cId="2029002549" sldId="256"/>
            <ac:spMk id="3" creationId="{00000000-0000-0000-0000-000000000000}"/>
          </ac:spMkLst>
        </pc:spChg>
        <pc:spChg chg="add">
          <ac:chgData name="ΑΓΑΠΗ ΠΕΤΡΟΠΟΥΛΟΥ" userId="90948f9266997128" providerId="Windows Live" clId="Web-{F936842F-C93F-41A6-ABBD-B1F2DE63CB7C}" dt="2019-04-06T15:12:54.861" v="271"/>
          <ac:spMkLst>
            <pc:docMk/>
            <pc:sldMk cId="2029002549" sldId="256"/>
            <ac:spMk id="9" creationId="{9610F818-219E-491F-887F-B078103BA2B4}"/>
          </ac:spMkLst>
        </pc:spChg>
        <pc:spChg chg="add">
          <ac:chgData name="ΑΓΑΠΗ ΠΕΤΡΟΠΟΥΛΟΥ" userId="90948f9266997128" providerId="Windows Live" clId="Web-{F936842F-C93F-41A6-ABBD-B1F2DE63CB7C}" dt="2019-04-06T15:12:54.861" v="271"/>
          <ac:spMkLst>
            <pc:docMk/>
            <pc:sldMk cId="2029002549" sldId="256"/>
            <ac:spMk id="11" creationId="{5A086AAD-1108-41EB-A7C9-5E22CA942EB2}"/>
          </ac:spMkLst>
        </pc:spChg>
        <pc:picChg chg="add mod">
          <ac:chgData name="ΑΓΑΠΗ ΠΕΤΡΟΠΟΥΛΟΥ" userId="90948f9266997128" providerId="Windows Live" clId="Web-{F936842F-C93F-41A6-ABBD-B1F2DE63CB7C}" dt="2019-04-06T15:12:54.861" v="271"/>
          <ac:picMkLst>
            <pc:docMk/>
            <pc:sldMk cId="2029002549" sldId="256"/>
            <ac:picMk id="4" creationId="{61B7D883-31E2-44E9-AA24-85C760102485}"/>
          </ac:picMkLst>
        </pc:picChg>
      </pc:sldChg>
      <pc:sldChg chg="addSp modSp mod setBg">
        <pc:chgData name="ΑΓΑΠΗ ΠΕΤΡΟΠΟΥΛΟΥ" userId="90948f9266997128" providerId="Windows Live" clId="Web-{F936842F-C93F-41A6-ABBD-B1F2DE63CB7C}" dt="2019-04-06T15:17:03.176" v="292"/>
        <pc:sldMkLst>
          <pc:docMk/>
          <pc:sldMk cId="2831322945" sldId="258"/>
        </pc:sldMkLst>
        <pc:spChg chg="mod">
          <ac:chgData name="ΑΓΑΠΗ ΠΕΤΡΟΠΟΥΛΟΥ" userId="90948f9266997128" providerId="Windows Live" clId="Web-{F936842F-C93F-41A6-ABBD-B1F2DE63CB7C}" dt="2019-04-06T15:17:03.176" v="292"/>
          <ac:spMkLst>
            <pc:docMk/>
            <pc:sldMk cId="2831322945" sldId="258"/>
            <ac:spMk id="2" creationId="{7F141EC3-5E47-483E-8466-811B35970067}"/>
          </ac:spMkLst>
        </pc:spChg>
        <pc:graphicFrameChg chg="mod ord modGraphic">
          <ac:chgData name="ΑΓΑΠΗ ΠΕΤΡΟΠΟΥΛΟΥ" userId="90948f9266997128" providerId="Windows Live" clId="Web-{F936842F-C93F-41A6-ABBD-B1F2DE63CB7C}" dt="2019-04-06T15:17:03.176" v="292"/>
          <ac:graphicFrameMkLst>
            <pc:docMk/>
            <pc:sldMk cId="2831322945" sldId="258"/>
            <ac:graphicFrameMk id="4" creationId="{417CC810-9A98-4FEE-B17B-9BB9C71CCE49}"/>
          </ac:graphicFrameMkLst>
        </pc:graphicFrameChg>
        <pc:picChg chg="add mod">
          <ac:chgData name="ΑΓΑΠΗ ΠΕΤΡΟΠΟΥΛΟΥ" userId="90948f9266997128" providerId="Windows Live" clId="Web-{F936842F-C93F-41A6-ABBD-B1F2DE63CB7C}" dt="2019-04-06T15:17:03.176" v="292"/>
          <ac:picMkLst>
            <pc:docMk/>
            <pc:sldMk cId="2831322945" sldId="258"/>
            <ac:picMk id="11" creationId="{77B26A8B-E25C-4657-8949-1862C0EC054D}"/>
          </ac:picMkLst>
        </pc:picChg>
      </pc:sldChg>
      <pc:sldChg chg="addSp delSp modSp mod setBg setClrOvrMap">
        <pc:chgData name="ΑΓΑΠΗ ΠΕΤΡΟΠΟΥΛΟΥ" userId="90948f9266997128" providerId="Windows Live" clId="Web-{F936842F-C93F-41A6-ABBD-B1F2DE63CB7C}" dt="2019-04-06T15:04:12.195" v="142" actId="20577"/>
        <pc:sldMkLst>
          <pc:docMk/>
          <pc:sldMk cId="1748205516" sldId="260"/>
        </pc:sldMkLst>
        <pc:spChg chg="mod">
          <ac:chgData name="ΑΓΑΠΗ ΠΕΤΡΟΠΟΥΛΟΥ" userId="90948f9266997128" providerId="Windows Live" clId="Web-{F936842F-C93F-41A6-ABBD-B1F2DE63CB7C}" dt="2019-04-06T14:57:06.018" v="6"/>
          <ac:spMkLst>
            <pc:docMk/>
            <pc:sldMk cId="1748205516" sldId="260"/>
            <ac:spMk id="2" creationId="{008C849E-42A5-4331-A52F-7672383DBDA0}"/>
          </ac:spMkLst>
        </pc:spChg>
        <pc:spChg chg="add mod">
          <ac:chgData name="ΑΓΑΠΗ ΠΕΤΡΟΠΟΥΛΟΥ" userId="90948f9266997128" providerId="Windows Live" clId="Web-{F936842F-C93F-41A6-ABBD-B1F2DE63CB7C}" dt="2019-04-06T15:04:12.195" v="142" actId="20577"/>
          <ac:spMkLst>
            <pc:docMk/>
            <pc:sldMk cId="1748205516" sldId="260"/>
            <ac:spMk id="5" creationId="{5B8C50B9-FA5E-420F-867E-D3CA08191DB5}"/>
          </ac:spMkLst>
        </pc:spChg>
        <pc:spChg chg="add del">
          <ac:chgData name="ΑΓΑΠΗ ΠΕΤΡΟΠΟΥΛΟΥ" userId="90948f9266997128" providerId="Windows Live" clId="Web-{F936842F-C93F-41A6-ABBD-B1F2DE63CB7C}" dt="2019-04-06T14:57:04.408" v="5"/>
          <ac:spMkLst>
            <pc:docMk/>
            <pc:sldMk cId="1748205516" sldId="260"/>
            <ac:spMk id="8" creationId="{133F8CB7-795C-4272-9073-64D8CF97F220}"/>
          </ac:spMkLst>
        </pc:spChg>
        <pc:spChg chg="add del">
          <ac:chgData name="ΑΓΑΠΗ ΠΕΤΡΟΠΟΥΛΟΥ" userId="90948f9266997128" providerId="Windows Live" clId="Web-{F936842F-C93F-41A6-ABBD-B1F2DE63CB7C}" dt="2019-04-06T14:57:04.408" v="5"/>
          <ac:spMkLst>
            <pc:docMk/>
            <pc:sldMk cId="1748205516" sldId="260"/>
            <ac:spMk id="10" creationId="{B7743172-17A8-4FA4-8434-B813E03B7665}"/>
          </ac:spMkLst>
        </pc:spChg>
        <pc:spChg chg="add del">
          <ac:chgData name="ΑΓΑΠΗ ΠΕΤΡΟΠΟΥΛΟΥ" userId="90948f9266997128" providerId="Windows Live" clId="Web-{F936842F-C93F-41A6-ABBD-B1F2DE63CB7C}" dt="2019-04-06T14:57:04.408" v="5"/>
          <ac:spMkLst>
            <pc:docMk/>
            <pc:sldMk cId="1748205516" sldId="260"/>
            <ac:spMk id="12" creationId="{4CE1233C-FD2F-489E-BFDE-086F5FED6491}"/>
          </ac:spMkLst>
        </pc:spChg>
        <pc:spChg chg="del">
          <ac:chgData name="ΑΓΑΠΗ ΠΕΤΡΟΠΟΥΛΟΥ" userId="90948f9266997128" providerId="Windows Live" clId="Web-{F936842F-C93F-41A6-ABBD-B1F2DE63CB7C}" dt="2019-04-06T14:56:46.674" v="3"/>
          <ac:spMkLst>
            <pc:docMk/>
            <pc:sldMk cId="1748205516" sldId="260"/>
            <ac:spMk id="13" creationId="{4CD07233-C0E8-474C-925A-481DD7FA91C6}"/>
          </ac:spMkLst>
        </pc:spChg>
        <pc:picChg chg="add">
          <ac:chgData name="ΑΓΑΠΗ ΠΕΤΡΟΠΟΥΛΟΥ" userId="90948f9266997128" providerId="Windows Live" clId="Web-{F936842F-C93F-41A6-ABBD-B1F2DE63CB7C}" dt="2019-04-06T14:57:06.018" v="6"/>
          <ac:picMkLst>
            <pc:docMk/>
            <pc:sldMk cId="1748205516" sldId="260"/>
            <ac:picMk id="6" creationId="{B42692CF-DFE1-462F-8F3D-A594AC6D4565}"/>
          </ac:picMkLst>
        </pc:picChg>
        <pc:picChg chg="add del mod ord replId">
          <ac:chgData name="ΑΓΑΠΗ ΠΕΤΡΟΠΟΥΛΟΥ" userId="90948f9266997128" providerId="Windows Live" clId="Web-{F936842F-C93F-41A6-ABBD-B1F2DE63CB7C}" dt="2019-04-06T14:57:06.018" v="6"/>
          <ac:picMkLst>
            <pc:docMk/>
            <pc:sldMk cId="1748205516" sldId="260"/>
            <ac:picMk id="7" creationId="{B42692CF-DFE1-462F-8F3D-A594AC6D4565}"/>
          </ac:picMkLst>
        </pc:picChg>
      </pc:sldChg>
      <pc:sldChg chg="modSp new">
        <pc:chgData name="ΑΓΑΠΗ ΠΕΤΡΟΠΟΥΛΟΥ" userId="90948f9266997128" providerId="Windows Live" clId="Web-{F936842F-C93F-41A6-ABBD-B1F2DE63CB7C}" dt="2019-04-06T15:05:13.257" v="155" actId="20577"/>
        <pc:sldMkLst>
          <pc:docMk/>
          <pc:sldMk cId="3543497666" sldId="262"/>
        </pc:sldMkLst>
        <pc:spChg chg="mod">
          <ac:chgData name="ΑΓΑΠΗ ΠΕΤΡΟΠΟΥΛΟΥ" userId="90948f9266997128" providerId="Windows Live" clId="Web-{F936842F-C93F-41A6-ABBD-B1F2DE63CB7C}" dt="2019-04-06T15:05:13.257" v="155" actId="20577"/>
          <ac:spMkLst>
            <pc:docMk/>
            <pc:sldMk cId="3543497666" sldId="262"/>
            <ac:spMk id="2" creationId="{709AE550-C1DA-4CF5-BBEB-65218B2A61B9}"/>
          </ac:spMkLst>
        </pc:spChg>
      </pc:sldChg>
      <pc:sldChg chg="modSp new">
        <pc:chgData name="ΑΓΑΠΗ ΠΕΤΡΟΠΟΥΛΟΥ" userId="90948f9266997128" providerId="Windows Live" clId="Web-{F936842F-C93F-41A6-ABBD-B1F2DE63CB7C}" dt="2019-04-06T15:05:33.476" v="170" actId="20577"/>
        <pc:sldMkLst>
          <pc:docMk/>
          <pc:sldMk cId="2578761238" sldId="263"/>
        </pc:sldMkLst>
        <pc:spChg chg="mod">
          <ac:chgData name="ΑΓΑΠΗ ΠΕΤΡΟΠΟΥΛΟΥ" userId="90948f9266997128" providerId="Windows Live" clId="Web-{F936842F-C93F-41A6-ABBD-B1F2DE63CB7C}" dt="2019-04-06T15:05:33.476" v="170" actId="20577"/>
          <ac:spMkLst>
            <pc:docMk/>
            <pc:sldMk cId="2578761238" sldId="263"/>
            <ac:spMk id="2" creationId="{9F3C835A-3240-45C5-9B5D-B4A52287F401}"/>
          </ac:spMkLst>
        </pc:spChg>
      </pc:sldChg>
      <pc:sldChg chg="addSp delSp modSp new">
        <pc:chgData name="ΑΓΑΠΗ ΠΕΤΡΟΠΟΥΛΟΥ" userId="90948f9266997128" providerId="Windows Live" clId="Web-{F936842F-C93F-41A6-ABBD-B1F2DE63CB7C}" dt="2019-04-06T15:14:20.987" v="286" actId="1076"/>
        <pc:sldMkLst>
          <pc:docMk/>
          <pc:sldMk cId="2083612245" sldId="264"/>
        </pc:sldMkLst>
        <pc:spChg chg="mod">
          <ac:chgData name="ΑΓΑΠΗ ΠΕΤΡΟΠΟΥΛΟΥ" userId="90948f9266997128" providerId="Windows Live" clId="Web-{F936842F-C93F-41A6-ABBD-B1F2DE63CB7C}" dt="2019-04-06T15:05:50.727" v="175" actId="20577"/>
          <ac:spMkLst>
            <pc:docMk/>
            <pc:sldMk cId="2083612245" sldId="264"/>
            <ac:spMk id="2" creationId="{98925973-4382-490C-936B-89F7BD2F9D77}"/>
          </ac:spMkLst>
        </pc:spChg>
        <pc:spChg chg="del">
          <ac:chgData name="ΑΓΑΠΗ ΠΕΤΡΟΠΟΥΛΟΥ" userId="90948f9266997128" providerId="Windows Live" clId="Web-{F936842F-C93F-41A6-ABBD-B1F2DE63CB7C}" dt="2019-04-06T15:13:54.471" v="284"/>
          <ac:spMkLst>
            <pc:docMk/>
            <pc:sldMk cId="2083612245" sldId="264"/>
            <ac:spMk id="3" creationId="{B3C44622-C6B8-456D-8A82-3472B1D91645}"/>
          </ac:spMkLst>
        </pc:spChg>
        <pc:picChg chg="add mod ord">
          <ac:chgData name="ΑΓΑΠΗ ΠΕΤΡΟΠΟΥΛΟΥ" userId="90948f9266997128" providerId="Windows Live" clId="Web-{F936842F-C93F-41A6-ABBD-B1F2DE63CB7C}" dt="2019-04-06T15:14:20.987" v="286" actId="1076"/>
          <ac:picMkLst>
            <pc:docMk/>
            <pc:sldMk cId="2083612245" sldId="264"/>
            <ac:picMk id="4" creationId="{723DA027-0CA9-440E-A218-229F604C2BB9}"/>
          </ac:picMkLst>
        </pc:picChg>
      </pc:sldChg>
      <pc:sldChg chg="modSp new">
        <pc:chgData name="ΑΓΑΠΗ ΠΕΤΡΟΠΟΥΛΟΥ" userId="90948f9266997128" providerId="Windows Live" clId="Web-{F936842F-C93F-41A6-ABBD-B1F2DE63CB7C}" dt="2019-04-06T15:06:19.680" v="182" actId="20577"/>
        <pc:sldMkLst>
          <pc:docMk/>
          <pc:sldMk cId="1967802749" sldId="265"/>
        </pc:sldMkLst>
        <pc:spChg chg="mod">
          <ac:chgData name="ΑΓΑΠΗ ΠΕΤΡΟΠΟΥΛΟΥ" userId="90948f9266997128" providerId="Windows Live" clId="Web-{F936842F-C93F-41A6-ABBD-B1F2DE63CB7C}" dt="2019-04-06T15:06:19.680" v="182" actId="20577"/>
          <ac:spMkLst>
            <pc:docMk/>
            <pc:sldMk cId="1967802749" sldId="265"/>
            <ac:spMk id="2" creationId="{CCD10F7E-1A8A-4E9E-8BD6-376BB0BB223C}"/>
          </ac:spMkLst>
        </pc:spChg>
      </pc:sldChg>
      <pc:sldChg chg="modSp new">
        <pc:chgData name="ΑΓΑΠΗ ΠΕΤΡΟΠΟΥΛΟΥ" userId="90948f9266997128" providerId="Windows Live" clId="Web-{F936842F-C93F-41A6-ABBD-B1F2DE63CB7C}" dt="2019-04-06T15:06:50.946" v="201" actId="20577"/>
        <pc:sldMkLst>
          <pc:docMk/>
          <pc:sldMk cId="1854750620" sldId="266"/>
        </pc:sldMkLst>
        <pc:spChg chg="mod">
          <ac:chgData name="ΑΓΑΠΗ ΠΕΤΡΟΠΟΥΛΟΥ" userId="90948f9266997128" providerId="Windows Live" clId="Web-{F936842F-C93F-41A6-ABBD-B1F2DE63CB7C}" dt="2019-04-06T15:06:50.946" v="201" actId="20577"/>
          <ac:spMkLst>
            <pc:docMk/>
            <pc:sldMk cId="1854750620" sldId="266"/>
            <ac:spMk id="2" creationId="{0DC0BA76-8C56-45FB-BE73-E830735288D1}"/>
          </ac:spMkLst>
        </pc:spChg>
      </pc:sldChg>
      <pc:sldChg chg="modSp new">
        <pc:chgData name="ΑΓΑΠΗ ΠΕΤΡΟΠΟΥΛΟΥ" userId="90948f9266997128" providerId="Windows Live" clId="Web-{F936842F-C93F-41A6-ABBD-B1F2DE63CB7C}" dt="2019-04-06T15:07:30.571" v="231" actId="20577"/>
        <pc:sldMkLst>
          <pc:docMk/>
          <pc:sldMk cId="3271277024" sldId="267"/>
        </pc:sldMkLst>
        <pc:spChg chg="mod">
          <ac:chgData name="ΑΓΑΠΗ ΠΕΤΡΟΠΟΥΛΟΥ" userId="90948f9266997128" providerId="Windows Live" clId="Web-{F936842F-C93F-41A6-ABBD-B1F2DE63CB7C}" dt="2019-04-06T15:07:30.571" v="231" actId="20577"/>
          <ac:spMkLst>
            <pc:docMk/>
            <pc:sldMk cId="3271277024" sldId="267"/>
            <ac:spMk id="2" creationId="{45C5F6F9-4EF1-47AA-BA47-4D906C233321}"/>
          </ac:spMkLst>
        </pc:spChg>
      </pc:sldChg>
      <pc:sldChg chg="modSp new">
        <pc:chgData name="ΑΓΑΠΗ ΠΕΤΡΟΠΟΥΛΟΥ" userId="90948f9266997128" providerId="Windows Live" clId="Web-{F936842F-C93F-41A6-ABBD-B1F2DE63CB7C}" dt="2019-04-06T15:08:20.869" v="267" actId="20577"/>
        <pc:sldMkLst>
          <pc:docMk/>
          <pc:sldMk cId="2543469739" sldId="268"/>
        </pc:sldMkLst>
        <pc:spChg chg="mod">
          <ac:chgData name="ΑΓΑΠΗ ΠΕΤΡΟΠΟΥΛΟΥ" userId="90948f9266997128" providerId="Windows Live" clId="Web-{F936842F-C93F-41A6-ABBD-B1F2DE63CB7C}" dt="2019-04-06T15:08:20.869" v="267" actId="20577"/>
          <ac:spMkLst>
            <pc:docMk/>
            <pc:sldMk cId="2543469739" sldId="268"/>
            <ac:spMk id="2" creationId="{D2FDAF7A-AB19-4FBF-BB5D-D1007F1AE170}"/>
          </ac:spMkLst>
        </pc:spChg>
      </pc:sldChg>
    </pc:docChg>
  </pc:docChgLst>
  <pc:docChgLst>
    <pc:chgData name="ΑΓΑΠΗ ΠΕΤΡΟΠΟΥΛΟΥ" userId="90948f9266997128" providerId="Windows Live" clId="Web-{26CF976D-3465-4A34-A057-CB7336B40F8F}"/>
    <pc:docChg chg="addSld delSld modSld sldOrd">
      <pc:chgData name="ΑΓΑΠΗ ΠΕΤΡΟΠΟΥΛΟΥ" userId="90948f9266997128" providerId="Windows Live" clId="Web-{26CF976D-3465-4A34-A057-CB7336B40F8F}" dt="2019-04-06T19:50:43.054" v="365" actId="20577"/>
      <pc:docMkLst>
        <pc:docMk/>
      </pc:docMkLst>
      <pc:sldChg chg="modSp">
        <pc:chgData name="ΑΓΑΠΗ ΠΕΤΡΟΠΟΥΛΟΥ" userId="90948f9266997128" providerId="Windows Live" clId="Web-{26CF976D-3465-4A34-A057-CB7336B40F8F}" dt="2019-04-06T19:17:50.690" v="12" actId="14100"/>
        <pc:sldMkLst>
          <pc:docMk/>
          <pc:sldMk cId="1748205516" sldId="260"/>
        </pc:sldMkLst>
        <pc:spChg chg="mod">
          <ac:chgData name="ΑΓΑΠΗ ΠΕΤΡΟΠΟΥΛΟΥ" userId="90948f9266997128" providerId="Windows Live" clId="Web-{26CF976D-3465-4A34-A057-CB7336B40F8F}" dt="2019-04-06T19:17:50.690" v="12" actId="14100"/>
          <ac:spMkLst>
            <pc:docMk/>
            <pc:sldMk cId="1748205516" sldId="260"/>
            <ac:spMk id="5" creationId="{5B8C50B9-FA5E-420F-867E-D3CA08191DB5}"/>
          </ac:spMkLst>
        </pc:spChg>
        <pc:picChg chg="mod">
          <ac:chgData name="ΑΓΑΠΗ ΠΕΤΡΟΠΟΥΛΟΥ" userId="90948f9266997128" providerId="Windows Live" clId="Web-{26CF976D-3465-4A34-A057-CB7336B40F8F}" dt="2019-04-06T19:17:47.471" v="11" actId="1076"/>
          <ac:picMkLst>
            <pc:docMk/>
            <pc:sldMk cId="1748205516" sldId="260"/>
            <ac:picMk id="3" creationId="{3CDC6823-D7C0-48E7-8BC4-DCF105FE6D92}"/>
          </ac:picMkLst>
        </pc:picChg>
      </pc:sldChg>
      <pc:sldChg chg="addSp delSp modSp ord">
        <pc:chgData name="ΑΓΑΠΗ ΠΕΤΡΟΠΟΥΛΟΥ" userId="90948f9266997128" providerId="Windows Live" clId="Web-{26CF976D-3465-4A34-A057-CB7336B40F8F}" dt="2019-04-06T19:50:40.694" v="363" actId="20577"/>
        <pc:sldMkLst>
          <pc:docMk/>
          <pc:sldMk cId="3543497666" sldId="262"/>
        </pc:sldMkLst>
        <pc:spChg chg="del mod">
          <ac:chgData name="ΑΓΑΠΗ ΠΕΤΡΟΠΟΥΛΟΥ" userId="90948f9266997128" providerId="Windows Live" clId="Web-{26CF976D-3465-4A34-A057-CB7336B40F8F}" dt="2019-04-06T19:35:20.234" v="321"/>
          <ac:spMkLst>
            <pc:docMk/>
            <pc:sldMk cId="3543497666" sldId="262"/>
            <ac:spMk id="2" creationId="{709AE550-C1DA-4CF5-BBEB-65218B2A61B9}"/>
          </ac:spMkLst>
        </pc:spChg>
        <pc:spChg chg="mod">
          <ac:chgData name="ΑΓΑΠΗ ΠΕΤΡΟΠΟΥΛΟΥ" userId="90948f9266997128" providerId="Windows Live" clId="Web-{26CF976D-3465-4A34-A057-CB7336B40F8F}" dt="2019-04-06T19:50:40.694" v="363" actId="20577"/>
          <ac:spMkLst>
            <pc:docMk/>
            <pc:sldMk cId="3543497666" sldId="262"/>
            <ac:spMk id="3" creationId="{6F70C4DF-5023-41F5-ACAA-96F403CC49B2}"/>
          </ac:spMkLst>
        </pc:spChg>
        <pc:spChg chg="add mod">
          <ac:chgData name="ΑΓΑΠΗ ΠΕΤΡΟΠΟΥΛΟΥ" userId="90948f9266997128" providerId="Windows Live" clId="Web-{26CF976D-3465-4A34-A057-CB7336B40F8F}" dt="2019-04-06T19:36:11.063" v="339" actId="20577"/>
          <ac:spMkLst>
            <pc:docMk/>
            <pc:sldMk cId="3543497666" sldId="262"/>
            <ac:spMk id="5" creationId="{2D29F60C-0EF4-47AA-AEC1-860520539C28}"/>
          </ac:spMkLst>
        </pc:spChg>
      </pc:sldChg>
      <pc:sldChg chg="modSp">
        <pc:chgData name="ΑΓΑΠΗ ΠΕΤΡΟΠΟΥΛΟΥ" userId="90948f9266997128" providerId="Windows Live" clId="Web-{26CF976D-3465-4A34-A057-CB7336B40F8F}" dt="2019-04-06T19:42:55.331" v="358" actId="20577"/>
        <pc:sldMkLst>
          <pc:docMk/>
          <pc:sldMk cId="1854750620" sldId="266"/>
        </pc:sldMkLst>
        <pc:spChg chg="mod">
          <ac:chgData name="ΑΓΑΠΗ ΠΕΤΡΟΠΟΥΛΟΥ" userId="90948f9266997128" providerId="Windows Live" clId="Web-{26CF976D-3465-4A34-A057-CB7336B40F8F}" dt="2019-04-06T19:42:55.331" v="358" actId="20577"/>
          <ac:spMkLst>
            <pc:docMk/>
            <pc:sldMk cId="1854750620" sldId="266"/>
            <ac:spMk id="3" creationId="{1E51237E-1AA5-45BD-8D9D-035B6750458C}"/>
          </ac:spMkLst>
        </pc:spChg>
      </pc:sldChg>
      <pc:sldChg chg="del">
        <pc:chgData name="ΑΓΑΠΗ ΠΕΤΡΟΠΟΥΛΟΥ" userId="90948f9266997128" providerId="Windows Live" clId="Web-{26CF976D-3465-4A34-A057-CB7336B40F8F}" dt="2019-04-06T19:16:40.127" v="0"/>
        <pc:sldMkLst>
          <pc:docMk/>
          <pc:sldMk cId="3271277024" sldId="267"/>
        </pc:sldMkLst>
      </pc:sldChg>
      <pc:sldChg chg="modSp ord">
        <pc:chgData name="ΑΓΑΠΗ ΠΕΤΡΟΠΟΥΛΟΥ" userId="90948f9266997128" providerId="Windows Live" clId="Web-{26CF976D-3465-4A34-A057-CB7336B40F8F}" dt="2019-04-06T19:47:18.928" v="362"/>
        <pc:sldMkLst>
          <pc:docMk/>
          <pc:sldMk cId="2866090430" sldId="269"/>
        </pc:sldMkLst>
        <pc:spChg chg="mod">
          <ac:chgData name="ΑΓΑΠΗ ΠΕΤΡΟΠΟΥΛΟΥ" userId="90948f9266997128" providerId="Windows Live" clId="Web-{26CF976D-3465-4A34-A057-CB7336B40F8F}" dt="2019-04-06T19:41:53.440" v="348" actId="20577"/>
          <ac:spMkLst>
            <pc:docMk/>
            <pc:sldMk cId="2866090430" sldId="269"/>
            <ac:spMk id="3" creationId="{49586B93-EF5C-4746-864D-B3258B0325AD}"/>
          </ac:spMkLst>
        </pc:spChg>
      </pc:sldChg>
      <pc:sldChg chg="addSp modSp new ord">
        <pc:chgData name="ΑΓΑΠΗ ΠΕΤΡΟΠΟΥΛΟΥ" userId="90948f9266997128" providerId="Windows Live" clId="Web-{26CF976D-3465-4A34-A057-CB7336B40F8F}" dt="2019-04-06T19:34:24.718" v="312" actId="20577"/>
        <pc:sldMkLst>
          <pc:docMk/>
          <pc:sldMk cId="1171930606" sldId="270"/>
        </pc:sldMkLst>
        <pc:spChg chg="mod">
          <ac:chgData name="ΑΓΑΠΗ ΠΕΤΡΟΠΟΥΛΟΥ" userId="90948f9266997128" providerId="Windows Live" clId="Web-{26CF976D-3465-4A34-A057-CB7336B40F8F}" dt="2019-04-06T19:26:27.413" v="99" actId="20577"/>
          <ac:spMkLst>
            <pc:docMk/>
            <pc:sldMk cId="1171930606" sldId="270"/>
            <ac:spMk id="2" creationId="{B85D268D-FD0B-4B07-8C32-4F3CE5636421}"/>
          </ac:spMkLst>
        </pc:spChg>
        <pc:spChg chg="add mod">
          <ac:chgData name="ΑΓΑΠΗ ΠΕΤΡΟΠΟΥΛΟΥ" userId="90948f9266997128" providerId="Windows Live" clId="Web-{26CF976D-3465-4A34-A057-CB7336B40F8F}" dt="2019-04-06T19:34:24.718" v="312" actId="20577"/>
          <ac:spMkLst>
            <pc:docMk/>
            <pc:sldMk cId="1171930606" sldId="270"/>
            <ac:spMk id="3" creationId="{0CDA7C29-39E1-4AE0-A3CE-F733B48AECDF}"/>
          </ac:spMkLst>
        </pc:spChg>
      </pc:sldChg>
      <pc:sldChg chg="modSp new">
        <pc:chgData name="ΑΓΑΠΗ ΠΕΤΡΟΠΟΥΛΟΥ" userId="90948f9266997128" providerId="Windows Live" clId="Web-{26CF976D-3465-4A34-A057-CB7336B40F8F}" dt="2019-04-06T19:36:20.219" v="345" actId="20577"/>
        <pc:sldMkLst>
          <pc:docMk/>
          <pc:sldMk cId="2323191660" sldId="271"/>
        </pc:sldMkLst>
        <pc:spChg chg="mod">
          <ac:chgData name="ΑΓΑΠΗ ΠΕΤΡΟΠΟΥΛΟΥ" userId="90948f9266997128" providerId="Windows Live" clId="Web-{26CF976D-3465-4A34-A057-CB7336B40F8F}" dt="2019-04-06T19:36:20.219" v="345" actId="20577"/>
          <ac:spMkLst>
            <pc:docMk/>
            <pc:sldMk cId="2323191660" sldId="271"/>
            <ac:spMk id="2" creationId="{E3BAEA96-8680-4DFA-BEF8-1A4B4A7150BA}"/>
          </ac:spMkLst>
        </pc:spChg>
        <pc:spChg chg="mod">
          <ac:chgData name="ΑΓΑΠΗ ΠΕΤΡΟΠΟΥΛΟΥ" userId="90948f9266997128" providerId="Windows Live" clId="Web-{26CF976D-3465-4A34-A057-CB7336B40F8F}" dt="2019-04-06T19:31:34.496" v="241" actId="20577"/>
          <ac:spMkLst>
            <pc:docMk/>
            <pc:sldMk cId="2323191660" sldId="271"/>
            <ac:spMk id="3" creationId="{6CB930B6-8040-4968-9182-349632C91841}"/>
          </ac:spMkLst>
        </pc:spChg>
      </pc:sldChg>
    </pc:docChg>
  </pc:docChgLst>
  <pc:docChgLst>
    <pc:chgData name="ΑΓΑΠΗ ΠΕΤΡΟΠΟΥΛΟΥ" userId="90948f9266997128" providerId="Windows Live" clId="Web-{4BF60E12-057B-41C0-8428-72BE217643BF}"/>
    <pc:docChg chg="addSld delSld modSld sldOrd">
      <pc:chgData name="ΑΓΑΠΗ ΠΕΤΡΟΠΟΥΛΟΥ" userId="90948f9266997128" providerId="Windows Live" clId="Web-{4BF60E12-057B-41C0-8428-72BE217643BF}" dt="2019-04-06T14:41:35.608" v="238" actId="20577"/>
      <pc:docMkLst>
        <pc:docMk/>
      </pc:docMkLst>
      <pc:sldChg chg="modSp">
        <pc:chgData name="ΑΓΑΠΗ ΠΕΤΡΟΠΟΥΛΟΥ" userId="90948f9266997128" providerId="Windows Live" clId="Web-{4BF60E12-057B-41C0-8428-72BE217643BF}" dt="2019-04-06T13:49:54.126" v="64" actId="20577"/>
        <pc:sldMkLst>
          <pc:docMk/>
          <pc:sldMk cId="2029002549" sldId="256"/>
        </pc:sldMkLst>
        <pc:spChg chg="mod">
          <ac:chgData name="ΑΓΑΠΗ ΠΕΤΡΟΠΟΥΛΟΥ" userId="90948f9266997128" providerId="Windows Live" clId="Web-{4BF60E12-057B-41C0-8428-72BE217643BF}" dt="2019-04-06T13:49:11.891" v="10" actId="20577"/>
          <ac:spMkLst>
            <pc:docMk/>
            <pc:sldMk cId="2029002549" sldId="256"/>
            <ac:spMk id="2" creationId="{00000000-0000-0000-0000-000000000000}"/>
          </ac:spMkLst>
        </pc:spChg>
        <pc:spChg chg="mod">
          <ac:chgData name="ΑΓΑΠΗ ΠΕΤΡΟΠΟΥΛΟΥ" userId="90948f9266997128" providerId="Windows Live" clId="Web-{4BF60E12-057B-41C0-8428-72BE217643BF}" dt="2019-04-06T13:49:54.126" v="64" actId="20577"/>
          <ac:spMkLst>
            <pc:docMk/>
            <pc:sldMk cId="2029002549" sldId="256"/>
            <ac:spMk id="3" creationId="{00000000-0000-0000-0000-000000000000}"/>
          </ac:spMkLst>
        </pc:spChg>
      </pc:sldChg>
      <pc:sldChg chg="addSp delSp modSp new del">
        <pc:chgData name="ΑΓΑΠΗ ΠΕΤΡΟΠΟΥΛΟΥ" userId="90948f9266997128" providerId="Windows Live" clId="Web-{4BF60E12-057B-41C0-8428-72BE217643BF}" dt="2019-04-06T14:32:06.503" v="140"/>
        <pc:sldMkLst>
          <pc:docMk/>
          <pc:sldMk cId="1442760000" sldId="257"/>
        </pc:sldMkLst>
        <pc:spChg chg="mod">
          <ac:chgData name="ΑΓΑΠΗ ΠΕΤΡΟΠΟΥΛΟΥ" userId="90948f9266997128" providerId="Windows Live" clId="Web-{4BF60E12-057B-41C0-8428-72BE217643BF}" dt="2019-04-06T13:50:42.862" v="70" actId="20577"/>
          <ac:spMkLst>
            <pc:docMk/>
            <pc:sldMk cId="1442760000" sldId="257"/>
            <ac:spMk id="2" creationId="{9DE2A9B1-775D-45F6-AA56-701FB9AC87F1}"/>
          </ac:spMkLst>
        </pc:spChg>
        <pc:spChg chg="del">
          <ac:chgData name="ΑΓΑΠΗ ΠΕΤΡΟΠΟΥΛΟΥ" userId="90948f9266997128" providerId="Windows Live" clId="Web-{4BF60E12-057B-41C0-8428-72BE217643BF}" dt="2019-04-06T13:50:33.205" v="66"/>
          <ac:spMkLst>
            <pc:docMk/>
            <pc:sldMk cId="1442760000" sldId="257"/>
            <ac:spMk id="3" creationId="{36FFC9C0-3A89-48D4-A15E-9A0F2CA03ADC}"/>
          </ac:spMkLst>
        </pc:spChg>
        <pc:graphicFrameChg chg="add mod ord modGraphic">
          <ac:chgData name="ΑΓΑΠΗ ΠΕΤΡΟΠΟΥΛΟΥ" userId="90948f9266997128" providerId="Windows Live" clId="Web-{4BF60E12-057B-41C0-8428-72BE217643BF}" dt="2019-04-06T13:50:33.205" v="66"/>
          <ac:graphicFrameMkLst>
            <pc:docMk/>
            <pc:sldMk cId="1442760000" sldId="257"/>
            <ac:graphicFrameMk id="4" creationId="{1496E862-3389-48AD-A861-3ACFC5913F8A}"/>
          </ac:graphicFrameMkLst>
        </pc:graphicFrameChg>
        <pc:graphicFrameChg chg="add del mod modGraphic">
          <ac:chgData name="ΑΓΑΠΗ ΠΕΤΡΟΠΟΥΛΟΥ" userId="90948f9266997128" providerId="Windows Live" clId="Web-{4BF60E12-057B-41C0-8428-72BE217643BF}" dt="2019-04-06T14:04:19.831" v="81"/>
          <ac:graphicFrameMkLst>
            <pc:docMk/>
            <pc:sldMk cId="1442760000" sldId="257"/>
            <ac:graphicFrameMk id="1091" creationId="{E90AA24E-033E-4E9D-90B9-2DF6E1996C85}"/>
          </ac:graphicFrameMkLst>
        </pc:graphicFrameChg>
      </pc:sldChg>
      <pc:sldChg chg="addSp delSp modSp new ord">
        <pc:chgData name="ΑΓΑΠΗ ΠΕΤΡΟΠΟΥΛΟΥ" userId="90948f9266997128" providerId="Windows Live" clId="Web-{4BF60E12-057B-41C0-8428-72BE217643BF}" dt="2019-04-06T14:32:08.269" v="141"/>
        <pc:sldMkLst>
          <pc:docMk/>
          <pc:sldMk cId="2831322945" sldId="258"/>
        </pc:sldMkLst>
        <pc:spChg chg="mod">
          <ac:chgData name="ΑΓΑΠΗ ΠΕΤΡΟΠΟΥΛΟΥ" userId="90948f9266997128" providerId="Windows Live" clId="Web-{4BF60E12-057B-41C0-8428-72BE217643BF}" dt="2019-04-06T14:00:02.310" v="79" actId="20577"/>
          <ac:spMkLst>
            <pc:docMk/>
            <pc:sldMk cId="2831322945" sldId="258"/>
            <ac:spMk id="2" creationId="{7F141EC3-5E47-483E-8466-811B35970067}"/>
          </ac:spMkLst>
        </pc:spChg>
        <pc:spChg chg="del">
          <ac:chgData name="ΑΓΑΠΗ ΠΕΤΡΟΠΟΥΛΟΥ" userId="90948f9266997128" providerId="Windows Live" clId="Web-{4BF60E12-057B-41C0-8428-72BE217643BF}" dt="2019-04-06T13:59:14.528" v="72"/>
          <ac:spMkLst>
            <pc:docMk/>
            <pc:sldMk cId="2831322945" sldId="258"/>
            <ac:spMk id="3" creationId="{F4F35F2D-AAE0-4F0C-8B65-9EA780C685C0}"/>
          </ac:spMkLst>
        </pc:spChg>
        <pc:spChg chg="add del">
          <ac:chgData name="ΑΓΑΠΗ ΠΕΤΡΟΠΟΥΛΟΥ" userId="90948f9266997128" providerId="Windows Live" clId="Web-{4BF60E12-057B-41C0-8428-72BE217643BF}" dt="2019-04-06T13:59:39.810" v="74"/>
          <ac:spMkLst>
            <pc:docMk/>
            <pc:sldMk cId="2831322945" sldId="258"/>
            <ac:spMk id="12" creationId="{E2825293-0D22-4169-B1B5-9B65A5F812EB}"/>
          </ac:spMkLst>
        </pc:spChg>
        <pc:graphicFrameChg chg="add mod ord modGraphic">
          <ac:chgData name="ΑΓΑΠΗ ΠΕΤΡΟΠΟΥΛΟΥ" userId="90948f9266997128" providerId="Windows Live" clId="Web-{4BF60E12-057B-41C0-8428-72BE217643BF}" dt="2019-04-06T13:59:14.528" v="72"/>
          <ac:graphicFrameMkLst>
            <pc:docMk/>
            <pc:sldMk cId="2831322945" sldId="258"/>
            <ac:graphicFrameMk id="4" creationId="{417CC810-9A98-4FEE-B17B-9BB9C71CCE49}"/>
          </ac:graphicFrameMkLst>
        </pc:graphicFrameChg>
      </pc:sldChg>
      <pc:sldChg chg="addSp delSp modSp new mod ord setBg">
        <pc:chgData name="ΑΓΑΠΗ ΠΕΤΡΟΠΟΥΛΟΥ" userId="90948f9266997128" providerId="Windows Live" clId="Web-{4BF60E12-057B-41C0-8428-72BE217643BF}" dt="2019-04-06T14:28:27.843" v="139"/>
        <pc:sldMkLst>
          <pc:docMk/>
          <pc:sldMk cId="3214146828" sldId="259"/>
        </pc:sldMkLst>
        <pc:spChg chg="mod">
          <ac:chgData name="ΑΓΑΠΗ ΠΕΤΡΟΠΟΥΛΟΥ" userId="90948f9266997128" providerId="Windows Live" clId="Web-{4BF60E12-057B-41C0-8428-72BE217643BF}" dt="2019-04-06T14:25:00.620" v="135" actId="20577"/>
          <ac:spMkLst>
            <pc:docMk/>
            <pc:sldMk cId="3214146828" sldId="259"/>
            <ac:spMk id="2" creationId="{87A53747-FE8F-4CEB-832F-90AF860E25B7}"/>
          </ac:spMkLst>
        </pc:spChg>
        <pc:spChg chg="del">
          <ac:chgData name="ΑΓΑΠΗ ΠΕΤΡΟΠΟΥΛΟΥ" userId="90948f9266997128" providerId="Windows Live" clId="Web-{4BF60E12-057B-41C0-8428-72BE217643BF}" dt="2019-04-06T14:05:36.238" v="83"/>
          <ac:spMkLst>
            <pc:docMk/>
            <pc:sldMk cId="3214146828" sldId="259"/>
            <ac:spMk id="3" creationId="{9AD008B4-A428-4B33-921E-27996D99B0A1}"/>
          </ac:spMkLst>
        </pc:spChg>
        <pc:spChg chg="add del mod">
          <ac:chgData name="ΑΓΑΠΗ ΠΕΤΡΟΠΟΥΛΟΥ" userId="90948f9266997128" providerId="Windows Live" clId="Web-{4BF60E12-057B-41C0-8428-72BE217643BF}" dt="2019-04-06T14:07:23.365" v="85"/>
          <ac:spMkLst>
            <pc:docMk/>
            <pc:sldMk cId="3214146828" sldId="259"/>
            <ac:spMk id="287" creationId="{C7B73948-E27E-4CED-B38C-7F6FDA472DF4}"/>
          </ac:spMkLst>
        </pc:spChg>
        <pc:spChg chg="add del mod">
          <ac:chgData name="ΑΓΑΠΗ ΠΕΤΡΟΠΟΥΛΟΥ" userId="90948f9266997128" providerId="Windows Live" clId="Web-{4BF60E12-057B-41C0-8428-72BE217643BF}" dt="2019-04-06T14:28:14.749" v="138"/>
          <ac:spMkLst>
            <pc:docMk/>
            <pc:sldMk cId="3214146828" sldId="259"/>
            <ac:spMk id="3981" creationId="{2867DF7A-C6EA-4F9B-876F-C4361E7014FD}"/>
          </ac:spMkLst>
        </pc:spChg>
        <pc:graphicFrameChg chg="add del mod ord modGraphic">
          <ac:chgData name="ΑΓΑΠΗ ΠΕΤΡΟΠΟΥΛΟΥ" userId="90948f9266997128" providerId="Windows Live" clId="Web-{4BF60E12-057B-41C0-8428-72BE217643BF}" dt="2019-04-06T14:06:53.287" v="84"/>
          <ac:graphicFrameMkLst>
            <pc:docMk/>
            <pc:sldMk cId="3214146828" sldId="259"/>
            <ac:graphicFrameMk id="4" creationId="{6AB63121-D07F-413F-8832-92D428DAD096}"/>
          </ac:graphicFrameMkLst>
        </pc:graphicFrameChg>
        <pc:graphicFrameChg chg="add del mod ord modGraphic">
          <ac:chgData name="ΑΓΑΠΗ ΠΕΤΡΟΠΟΥΛΟΥ" userId="90948f9266997128" providerId="Windows Live" clId="Web-{4BF60E12-057B-41C0-8428-72BE217643BF}" dt="2019-04-06T14:28:14.749" v="138"/>
          <ac:graphicFrameMkLst>
            <pc:docMk/>
            <pc:sldMk cId="3214146828" sldId="259"/>
            <ac:graphicFrameMk id="288" creationId="{B1203A60-9047-4B0E-87F9-F02BB76A3D11}"/>
          </ac:graphicFrameMkLst>
        </pc:graphicFrameChg>
      </pc:sldChg>
      <pc:sldChg chg="addSp delSp modSp new">
        <pc:chgData name="ΑΓΑΠΗ ΠΕΤΡΟΠΟΥΛΟΥ" userId="90948f9266997128" providerId="Windows Live" clId="Web-{4BF60E12-057B-41C0-8428-72BE217643BF}" dt="2019-04-06T14:34:21.115" v="196"/>
        <pc:sldMkLst>
          <pc:docMk/>
          <pc:sldMk cId="1748205516" sldId="260"/>
        </pc:sldMkLst>
        <pc:spChg chg="mod">
          <ac:chgData name="ΑΓΑΠΗ ΠΕΤΡΟΠΟΥΛΟΥ" userId="90948f9266997128" providerId="Windows Live" clId="Web-{4BF60E12-057B-41C0-8428-72BE217643BF}" dt="2019-04-06T14:33:55.318" v="194" actId="20577"/>
          <ac:spMkLst>
            <pc:docMk/>
            <pc:sldMk cId="1748205516" sldId="260"/>
            <ac:spMk id="2" creationId="{008C849E-42A5-4331-A52F-7672383DBDA0}"/>
          </ac:spMkLst>
        </pc:spChg>
        <pc:spChg chg="del">
          <ac:chgData name="ΑΓΑΠΗ ΠΕΤΡΟΠΟΥΛΟΥ" userId="90948f9266997128" providerId="Windows Live" clId="Web-{4BF60E12-057B-41C0-8428-72BE217643BF}" dt="2019-04-06T14:34:13.568" v="195"/>
          <ac:spMkLst>
            <pc:docMk/>
            <pc:sldMk cId="1748205516" sldId="260"/>
            <ac:spMk id="3" creationId="{B487E4EA-97B2-443B-ADC3-088553DD00F4}"/>
          </ac:spMkLst>
        </pc:spChg>
        <pc:spChg chg="add mod">
          <ac:chgData name="ΑΓΑΠΗ ΠΕΤΡΟΠΟΥΛΟΥ" userId="90948f9266997128" providerId="Windows Live" clId="Web-{4BF60E12-057B-41C0-8428-72BE217643BF}" dt="2019-04-06T14:34:21.115" v="196"/>
          <ac:spMkLst>
            <pc:docMk/>
            <pc:sldMk cId="1748205516" sldId="260"/>
            <ac:spMk id="13" creationId="{4CD07233-C0E8-474C-925A-481DD7FA91C6}"/>
          </ac:spMkLst>
        </pc:spChg>
        <pc:graphicFrameChg chg="add del mod ord modGraphic">
          <ac:chgData name="ΑΓΑΠΗ ΠΕΤΡΟΠΟΥΛΟΥ" userId="90948f9266997128" providerId="Windows Live" clId="Web-{4BF60E12-057B-41C0-8428-72BE217643BF}" dt="2019-04-06T14:34:21.115" v="196"/>
          <ac:graphicFrameMkLst>
            <pc:docMk/>
            <pc:sldMk cId="1748205516" sldId="260"/>
            <ac:graphicFrameMk id="4" creationId="{E64D3EE7-1666-4B9B-BCAE-8D1AA5ABB5E0}"/>
          </ac:graphicFrameMkLst>
        </pc:graphicFrameChg>
      </pc:sldChg>
      <pc:sldChg chg="addSp delSp modSp new">
        <pc:chgData name="ΑΓΑΠΗ ΠΕΤΡΟΠΟΥΛΟΥ" userId="90948f9266997128" providerId="Windows Live" clId="Web-{4BF60E12-057B-41C0-8428-72BE217643BF}" dt="2019-04-06T14:41:35.608" v="238" actId="20577"/>
        <pc:sldMkLst>
          <pc:docMk/>
          <pc:sldMk cId="2886144107" sldId="261"/>
        </pc:sldMkLst>
        <pc:spChg chg="mod">
          <ac:chgData name="ΑΓΑΠΗ ΠΕΤΡΟΠΟΥΛΟΥ" userId="90948f9266997128" providerId="Windows Live" clId="Web-{4BF60E12-057B-41C0-8428-72BE217643BF}" dt="2019-04-06T14:41:35.608" v="238" actId="20577"/>
          <ac:spMkLst>
            <pc:docMk/>
            <pc:sldMk cId="2886144107" sldId="261"/>
            <ac:spMk id="2" creationId="{A8163B81-2FFF-4F09-B621-DB9C1C961F30}"/>
          </ac:spMkLst>
        </pc:spChg>
        <pc:spChg chg="del">
          <ac:chgData name="ΑΓΑΠΗ ΠΕΤΡΟΠΟΥΛΟΥ" userId="90948f9266997128" providerId="Windows Live" clId="Web-{4BF60E12-057B-41C0-8428-72BE217643BF}" dt="2019-04-06T14:40:26.935" v="198"/>
          <ac:spMkLst>
            <pc:docMk/>
            <pc:sldMk cId="2886144107" sldId="261"/>
            <ac:spMk id="3" creationId="{A6FBF400-E720-4781-BF53-8F6926832437}"/>
          </ac:spMkLst>
        </pc:spChg>
        <pc:picChg chg="add mod ord">
          <ac:chgData name="ΑΓΑΠΗ ΠΕΤΡΟΠΟΥΛΟΥ" userId="90948f9266997128" providerId="Windows Live" clId="Web-{4BF60E12-057B-41C0-8428-72BE217643BF}" dt="2019-04-06T14:40:36.388" v="201" actId="1076"/>
          <ac:picMkLst>
            <pc:docMk/>
            <pc:sldMk cId="2886144107" sldId="261"/>
            <ac:picMk id="4" creationId="{B5718440-FCEE-4E4A-94A1-0251480F2B89}"/>
          </ac:picMkLst>
        </pc:picChg>
      </pc:sldChg>
    </pc:docChg>
  </pc:docChgLst>
</pc:chgInfo>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6ADF6D-8D00-420F-9FBC-29C92A91702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l-GR"/>
        </a:p>
      </dgm:t>
    </dgm:pt>
    <dgm:pt modelId="{9C5DB3DB-C96A-4B72-9AFF-DA7806A72833}">
      <dgm:prSet phldrT="[Κείμενο]"/>
      <dgm:spPr/>
      <dgm:t>
        <a:bodyPr/>
        <a:lstStyle/>
        <a:p>
          <a:r>
            <a:rPr lang="el-GR">
              <a:solidFill>
                <a:schemeClr val="bg1"/>
              </a:solidFill>
            </a:rPr>
            <a:t>Βοιωτία</a:t>
          </a:r>
          <a:endParaRPr lang="en-US">
            <a:solidFill>
              <a:schemeClr val="bg1"/>
            </a:solidFill>
          </a:endParaRPr>
        </a:p>
      </dgm:t>
    </dgm:pt>
    <dgm:pt modelId="{FBD66E53-1F26-4410-9881-76551C004689}" type="parTrans" cxnId="{ADD5B4B8-BEA4-4243-8F09-D3C6531F087F}">
      <dgm:prSet/>
      <dgm:spPr/>
      <dgm:t>
        <a:bodyPr/>
        <a:lstStyle/>
        <a:p>
          <a:endParaRPr lang="el-GR"/>
        </a:p>
      </dgm:t>
    </dgm:pt>
    <dgm:pt modelId="{D289001C-D4D4-4D14-A8B8-F0E87E3E44E1}" type="sibTrans" cxnId="{ADD5B4B8-BEA4-4243-8F09-D3C6531F087F}">
      <dgm:prSet/>
      <dgm:spPr/>
      <dgm:t>
        <a:bodyPr/>
        <a:lstStyle/>
        <a:p>
          <a:endParaRPr lang="el-GR"/>
        </a:p>
      </dgm:t>
    </dgm:pt>
    <dgm:pt modelId="{1391DC79-26FC-40CD-AE24-872823DDE2EA}">
      <dgm:prSet phldrT="[Κείμενο]"/>
      <dgm:spPr/>
      <dgm:t>
        <a:bodyPr/>
        <a:lstStyle/>
        <a:p>
          <a:r>
            <a:rPr lang="el-GR">
              <a:solidFill>
                <a:schemeClr val="tx1"/>
              </a:solidFill>
            </a:rPr>
            <a:t>5 ΕΠΑ.Λ.</a:t>
          </a:r>
        </a:p>
      </dgm:t>
    </dgm:pt>
    <dgm:pt modelId="{20519915-1F98-4750-ADA2-3404A8916881}" type="parTrans" cxnId="{3A515C40-98CE-4A21-8313-73415FE14158}">
      <dgm:prSet/>
      <dgm:spPr/>
      <dgm:t>
        <a:bodyPr/>
        <a:lstStyle/>
        <a:p>
          <a:endParaRPr lang="el-GR"/>
        </a:p>
      </dgm:t>
    </dgm:pt>
    <dgm:pt modelId="{95955371-06E5-4E9B-9125-FF646FD7064C}" type="sibTrans" cxnId="{3A515C40-98CE-4A21-8313-73415FE14158}">
      <dgm:prSet/>
      <dgm:spPr/>
      <dgm:t>
        <a:bodyPr/>
        <a:lstStyle/>
        <a:p>
          <a:endParaRPr lang="el-GR"/>
        </a:p>
      </dgm:t>
    </dgm:pt>
    <dgm:pt modelId="{1F906FF9-14F6-413B-A894-7538A0D4499E}">
      <dgm:prSet phldrT="[Κείμενο]"/>
      <dgm:spPr/>
      <dgm:t>
        <a:bodyPr/>
        <a:lstStyle/>
        <a:p>
          <a:r>
            <a:rPr lang="el-GR">
              <a:solidFill>
                <a:schemeClr val="tx1"/>
              </a:solidFill>
            </a:rPr>
            <a:t>2 Ε.Κ.</a:t>
          </a:r>
        </a:p>
      </dgm:t>
    </dgm:pt>
    <dgm:pt modelId="{B7D093CD-DD9A-4007-9E43-369ECD1819C7}" type="parTrans" cxnId="{B7EE79FE-A3E8-43A1-8765-ADB2D56362C4}">
      <dgm:prSet/>
      <dgm:spPr/>
      <dgm:t>
        <a:bodyPr/>
        <a:lstStyle/>
        <a:p>
          <a:endParaRPr lang="el-GR"/>
        </a:p>
      </dgm:t>
    </dgm:pt>
    <dgm:pt modelId="{BE08E41D-3141-4871-B43D-3A966203C225}" type="sibTrans" cxnId="{B7EE79FE-A3E8-43A1-8765-ADB2D56362C4}">
      <dgm:prSet/>
      <dgm:spPr/>
      <dgm:t>
        <a:bodyPr/>
        <a:lstStyle/>
        <a:p>
          <a:endParaRPr lang="el-GR"/>
        </a:p>
      </dgm:t>
    </dgm:pt>
    <dgm:pt modelId="{0A56D1C4-1D97-4B17-966D-1AE0C1B2DB8C}">
      <dgm:prSet phldrT="[Κείμενο]"/>
      <dgm:spPr/>
      <dgm:t>
        <a:bodyPr/>
        <a:lstStyle/>
        <a:p>
          <a:r>
            <a:rPr lang="el-GR"/>
            <a:t>Εύβοια</a:t>
          </a:r>
        </a:p>
      </dgm:t>
    </dgm:pt>
    <dgm:pt modelId="{40886A64-BFD6-4600-9995-5FF00C265988}" type="parTrans" cxnId="{971D7B9F-288C-478A-99EA-8A8562B33937}">
      <dgm:prSet/>
      <dgm:spPr/>
      <dgm:t>
        <a:bodyPr/>
        <a:lstStyle/>
        <a:p>
          <a:endParaRPr lang="el-GR"/>
        </a:p>
      </dgm:t>
    </dgm:pt>
    <dgm:pt modelId="{59FB79E7-53E8-406E-B7AE-9ACF8604906D}" type="sibTrans" cxnId="{971D7B9F-288C-478A-99EA-8A8562B33937}">
      <dgm:prSet/>
      <dgm:spPr/>
      <dgm:t>
        <a:bodyPr/>
        <a:lstStyle/>
        <a:p>
          <a:endParaRPr lang="el-GR"/>
        </a:p>
      </dgm:t>
    </dgm:pt>
    <dgm:pt modelId="{2BE35929-FC5B-403C-8BF7-E9A49F1F595A}">
      <dgm:prSet phldrT="[Κείμενο]"/>
      <dgm:spPr/>
      <dgm:t>
        <a:bodyPr/>
        <a:lstStyle/>
        <a:p>
          <a:r>
            <a:rPr lang="el-GR"/>
            <a:t>9 ΕΠΑ.Λ.</a:t>
          </a:r>
        </a:p>
      </dgm:t>
    </dgm:pt>
    <dgm:pt modelId="{3047ECB7-2CD1-40FE-9BAA-374A8A5915AE}" type="parTrans" cxnId="{3ED76687-7CF4-4276-A044-5FF88528937D}">
      <dgm:prSet/>
      <dgm:spPr/>
      <dgm:t>
        <a:bodyPr/>
        <a:lstStyle/>
        <a:p>
          <a:endParaRPr lang="el-GR"/>
        </a:p>
      </dgm:t>
    </dgm:pt>
    <dgm:pt modelId="{36BEEA75-8020-4529-91C4-0327D7D22D1D}" type="sibTrans" cxnId="{3ED76687-7CF4-4276-A044-5FF88528937D}">
      <dgm:prSet/>
      <dgm:spPr/>
      <dgm:t>
        <a:bodyPr/>
        <a:lstStyle/>
        <a:p>
          <a:endParaRPr lang="el-GR"/>
        </a:p>
      </dgm:t>
    </dgm:pt>
    <dgm:pt modelId="{09EFEC2C-AEB8-4BCB-9A0D-32367F380F70}">
      <dgm:prSet phldrT="[Κείμενο]"/>
      <dgm:spPr/>
      <dgm:t>
        <a:bodyPr/>
        <a:lstStyle/>
        <a:p>
          <a:r>
            <a:rPr lang="el-GR"/>
            <a:t>2 Ε.Κ.</a:t>
          </a:r>
        </a:p>
      </dgm:t>
    </dgm:pt>
    <dgm:pt modelId="{1B131F77-8891-403A-8878-CEF206F0AAC4}" type="parTrans" cxnId="{F6FC29EE-AA35-4DC2-8B62-F7C80673E6C6}">
      <dgm:prSet/>
      <dgm:spPr/>
      <dgm:t>
        <a:bodyPr/>
        <a:lstStyle/>
        <a:p>
          <a:endParaRPr lang="el-GR"/>
        </a:p>
      </dgm:t>
    </dgm:pt>
    <dgm:pt modelId="{22EB0EB2-4380-4F6A-B271-D3EE9CD18C2D}" type="sibTrans" cxnId="{F6FC29EE-AA35-4DC2-8B62-F7C80673E6C6}">
      <dgm:prSet/>
      <dgm:spPr/>
      <dgm:t>
        <a:bodyPr/>
        <a:lstStyle/>
        <a:p>
          <a:endParaRPr lang="el-GR"/>
        </a:p>
      </dgm:t>
    </dgm:pt>
    <dgm:pt modelId="{4EC696D1-0700-4487-82EB-87BD992ED4A3}">
      <dgm:prSet phldrT="[Κείμενο]"/>
      <dgm:spPr/>
      <dgm:t>
        <a:bodyPr/>
        <a:lstStyle/>
        <a:p>
          <a:r>
            <a:rPr lang="el-GR"/>
            <a:t>Ευρυτανία</a:t>
          </a:r>
        </a:p>
      </dgm:t>
    </dgm:pt>
    <dgm:pt modelId="{D0C67720-92EA-4A59-AAFF-FE52F2151AA8}" type="parTrans" cxnId="{2D533AED-362F-4FFF-B3B9-99675E449577}">
      <dgm:prSet/>
      <dgm:spPr/>
      <dgm:t>
        <a:bodyPr/>
        <a:lstStyle/>
        <a:p>
          <a:endParaRPr lang="el-GR"/>
        </a:p>
      </dgm:t>
    </dgm:pt>
    <dgm:pt modelId="{1795BF0D-26EA-4AC1-B2E7-A65B24F19DD3}" type="sibTrans" cxnId="{2D533AED-362F-4FFF-B3B9-99675E449577}">
      <dgm:prSet/>
      <dgm:spPr/>
      <dgm:t>
        <a:bodyPr/>
        <a:lstStyle/>
        <a:p>
          <a:endParaRPr lang="el-GR"/>
        </a:p>
      </dgm:t>
    </dgm:pt>
    <dgm:pt modelId="{776AD7FE-43DA-4769-984F-9DF48A9F27C2}">
      <dgm:prSet phldrT="[Κείμενο]"/>
      <dgm:spPr/>
      <dgm:t>
        <a:bodyPr/>
        <a:lstStyle/>
        <a:p>
          <a:r>
            <a:rPr lang="el-GR"/>
            <a:t>2 ΕΠΑ.Λ.</a:t>
          </a:r>
        </a:p>
      </dgm:t>
    </dgm:pt>
    <dgm:pt modelId="{30CED317-57DA-4D70-A8DE-5AFE7E1145CD}" type="parTrans" cxnId="{13824B3F-614A-498E-AE66-3065767119C4}">
      <dgm:prSet/>
      <dgm:spPr/>
      <dgm:t>
        <a:bodyPr/>
        <a:lstStyle/>
        <a:p>
          <a:endParaRPr lang="el-GR"/>
        </a:p>
      </dgm:t>
    </dgm:pt>
    <dgm:pt modelId="{2507C323-E780-437B-8EF9-1619471BF69D}" type="sibTrans" cxnId="{13824B3F-614A-498E-AE66-3065767119C4}">
      <dgm:prSet/>
      <dgm:spPr/>
      <dgm:t>
        <a:bodyPr/>
        <a:lstStyle/>
        <a:p>
          <a:endParaRPr lang="el-GR"/>
        </a:p>
      </dgm:t>
    </dgm:pt>
    <dgm:pt modelId="{5EDA7A16-ED09-46D3-B884-F345B7A391D8}">
      <dgm:prSet phldrT="[Κείμενο]"/>
      <dgm:spPr/>
      <dgm:t>
        <a:bodyPr/>
        <a:lstStyle/>
        <a:p>
          <a:r>
            <a:rPr lang="el-GR"/>
            <a:t>Φθιώτιδα</a:t>
          </a:r>
        </a:p>
      </dgm:t>
    </dgm:pt>
    <dgm:pt modelId="{D77025E2-5843-40FC-A37E-8D31F597484E}" type="parTrans" cxnId="{B8AD5137-39BE-44F9-9716-B6BBB138DA85}">
      <dgm:prSet/>
      <dgm:spPr/>
      <dgm:t>
        <a:bodyPr/>
        <a:lstStyle/>
        <a:p>
          <a:endParaRPr lang="el-GR"/>
        </a:p>
      </dgm:t>
    </dgm:pt>
    <dgm:pt modelId="{E0FFDC67-DEE3-4065-AF02-836A98D51E3F}" type="sibTrans" cxnId="{B8AD5137-39BE-44F9-9716-B6BBB138DA85}">
      <dgm:prSet/>
      <dgm:spPr/>
      <dgm:t>
        <a:bodyPr/>
        <a:lstStyle/>
        <a:p>
          <a:endParaRPr lang="el-GR"/>
        </a:p>
      </dgm:t>
    </dgm:pt>
    <dgm:pt modelId="{757D865D-2581-4B53-8F52-D907CCAF135D}">
      <dgm:prSet phldrT="[Κείμενο]"/>
      <dgm:spPr/>
      <dgm:t>
        <a:bodyPr/>
        <a:lstStyle/>
        <a:p>
          <a:r>
            <a:rPr lang="el-GR"/>
            <a:t>5 ΕΠΑ.Λ.</a:t>
          </a:r>
        </a:p>
      </dgm:t>
    </dgm:pt>
    <dgm:pt modelId="{7A2E29B4-A6DF-4A66-94C0-46256DA117E7}" type="parTrans" cxnId="{FD4BFF60-F326-4F35-89C6-D083578E26F0}">
      <dgm:prSet/>
      <dgm:spPr/>
      <dgm:t>
        <a:bodyPr/>
        <a:lstStyle/>
        <a:p>
          <a:endParaRPr lang="el-GR"/>
        </a:p>
      </dgm:t>
    </dgm:pt>
    <dgm:pt modelId="{0031C733-30B8-446A-8141-F506F174104B}" type="sibTrans" cxnId="{FD4BFF60-F326-4F35-89C6-D083578E26F0}">
      <dgm:prSet/>
      <dgm:spPr/>
      <dgm:t>
        <a:bodyPr/>
        <a:lstStyle/>
        <a:p>
          <a:endParaRPr lang="el-GR"/>
        </a:p>
      </dgm:t>
    </dgm:pt>
    <dgm:pt modelId="{B58DAB09-DED2-464A-9BE2-CD0436726A8A}">
      <dgm:prSet phldrT="[Κείμενο]"/>
      <dgm:spPr/>
      <dgm:t>
        <a:bodyPr/>
        <a:lstStyle/>
        <a:p>
          <a:r>
            <a:rPr lang="el-GR"/>
            <a:t>1 Ε.Κ.</a:t>
          </a:r>
        </a:p>
      </dgm:t>
    </dgm:pt>
    <dgm:pt modelId="{A1167F4E-88E4-4A65-B087-37228CD1F445}" type="parTrans" cxnId="{B01C646D-31F2-4B8C-94D8-3FFF4C514A6C}">
      <dgm:prSet/>
      <dgm:spPr/>
      <dgm:t>
        <a:bodyPr/>
        <a:lstStyle/>
        <a:p>
          <a:endParaRPr lang="el-GR"/>
        </a:p>
      </dgm:t>
    </dgm:pt>
    <dgm:pt modelId="{B0D8C3E6-7F59-4342-A645-51408D7B34BB}" type="sibTrans" cxnId="{B01C646D-31F2-4B8C-94D8-3FFF4C514A6C}">
      <dgm:prSet/>
      <dgm:spPr/>
      <dgm:t>
        <a:bodyPr/>
        <a:lstStyle/>
        <a:p>
          <a:endParaRPr lang="el-GR"/>
        </a:p>
      </dgm:t>
    </dgm:pt>
    <dgm:pt modelId="{AAE35DAD-749D-49F7-8F09-6F52CA370D8D}">
      <dgm:prSet phldrT="[Κείμενο]"/>
      <dgm:spPr/>
      <dgm:t>
        <a:bodyPr/>
        <a:lstStyle/>
        <a:p>
          <a:r>
            <a:rPr lang="el-GR" sz="3400"/>
            <a:t>Φωκίδα</a:t>
          </a:r>
        </a:p>
      </dgm:t>
    </dgm:pt>
    <dgm:pt modelId="{1F987187-A102-47AC-A0BE-E61870E3D4EF}" type="parTrans" cxnId="{0F7F96A6-8860-4D3B-8AF9-53BCA50D8B89}">
      <dgm:prSet/>
      <dgm:spPr/>
    </dgm:pt>
    <dgm:pt modelId="{945AAF62-6C5F-4514-BF43-0B1BC23AABA5}" type="sibTrans" cxnId="{0F7F96A6-8860-4D3B-8AF9-53BCA50D8B89}">
      <dgm:prSet/>
      <dgm:spPr/>
    </dgm:pt>
    <dgm:pt modelId="{BBE8B665-2D06-4E14-886D-3267F6893250}">
      <dgm:prSet phldrT="[Κείμενο]"/>
      <dgm:spPr/>
      <dgm:t>
        <a:bodyPr/>
        <a:lstStyle/>
        <a:p>
          <a:r>
            <a:rPr lang="el-GR"/>
            <a:t>1 ΕΠΑ.Λ.</a:t>
          </a:r>
        </a:p>
      </dgm:t>
    </dgm:pt>
    <dgm:pt modelId="{1BA0AAE5-C089-48C6-93B2-A79B65FF6888}" type="parTrans" cxnId="{9AED4404-1CB5-4F6E-BDBE-9ED9F0D43728}">
      <dgm:prSet/>
      <dgm:spPr/>
    </dgm:pt>
    <dgm:pt modelId="{AF3B5186-4C50-47F7-BC50-88B5AAF314A9}" type="sibTrans" cxnId="{9AED4404-1CB5-4F6E-BDBE-9ED9F0D43728}">
      <dgm:prSet/>
      <dgm:spPr/>
    </dgm:pt>
    <dgm:pt modelId="{7EBA2C8C-2EF1-4021-AABF-BD301D38E93F}">
      <dgm:prSet phldrT="[Κείμενο]"/>
      <dgm:spPr/>
      <dgm:t>
        <a:bodyPr/>
        <a:lstStyle/>
        <a:p>
          <a:r>
            <a:rPr lang="el-GR"/>
            <a:t>1 Ε.Κ.</a:t>
          </a:r>
        </a:p>
      </dgm:t>
    </dgm:pt>
    <dgm:pt modelId="{A6D2D6DE-A4CC-4673-A303-F7C69B8F28C3}" type="parTrans" cxnId="{BE72E4AA-F0CC-40FC-A025-F5FD9DA1371E}">
      <dgm:prSet/>
      <dgm:spPr/>
    </dgm:pt>
    <dgm:pt modelId="{EF11F9E9-339C-4065-8C48-0C8AB5EEAC95}" type="sibTrans" cxnId="{BE72E4AA-F0CC-40FC-A025-F5FD9DA1371E}">
      <dgm:prSet/>
      <dgm:spPr/>
    </dgm:pt>
    <dgm:pt modelId="{29B76C30-0C25-497C-8370-016B0F94AF99}">
      <dgm:prSet phldrT="[Κείμενο]"/>
      <dgm:spPr/>
      <dgm:t>
        <a:bodyPr/>
        <a:lstStyle/>
        <a:p>
          <a:r>
            <a:rPr lang="el-GR" sz="3400" i="1"/>
            <a:t>Συνολικά</a:t>
          </a:r>
        </a:p>
      </dgm:t>
    </dgm:pt>
    <dgm:pt modelId="{CF2C359F-BAC7-433C-83B7-2AE5BD01AC65}" type="parTrans" cxnId="{B0D550A2-D6A7-4069-A62F-813BC62FC38E}">
      <dgm:prSet/>
      <dgm:spPr/>
    </dgm:pt>
    <dgm:pt modelId="{EDB33471-FD83-4174-B37F-46D640E5DA24}" type="sibTrans" cxnId="{B0D550A2-D6A7-4069-A62F-813BC62FC38E}">
      <dgm:prSet/>
      <dgm:spPr/>
    </dgm:pt>
    <dgm:pt modelId="{A2E606D7-0F6F-4055-8A36-B112607348E7}">
      <dgm:prSet phldrT="[Κείμενο]"/>
      <dgm:spPr/>
      <dgm:t>
        <a:bodyPr/>
        <a:lstStyle/>
        <a:p>
          <a:r>
            <a:rPr lang="el-GR" sz="2600" i="1"/>
            <a:t>22 ΕΠΑ.Λ. </a:t>
          </a:r>
        </a:p>
      </dgm:t>
    </dgm:pt>
    <dgm:pt modelId="{D4A14C94-A6DA-48BB-8C9F-F1DFDF120B68}" type="parTrans" cxnId="{DF9B32DC-E922-46F9-A488-7946D9ED54DD}">
      <dgm:prSet/>
      <dgm:spPr/>
    </dgm:pt>
    <dgm:pt modelId="{3691A937-3644-417E-8DAC-D5DBE567CFF9}" type="sibTrans" cxnId="{DF9B32DC-E922-46F9-A488-7946D9ED54DD}">
      <dgm:prSet/>
      <dgm:spPr/>
    </dgm:pt>
    <dgm:pt modelId="{71A024FC-AE8E-4B7C-90CD-5BF046AC8E57}">
      <dgm:prSet phldrT="[Κείμενο]"/>
      <dgm:spPr/>
      <dgm:t>
        <a:bodyPr/>
        <a:lstStyle/>
        <a:p>
          <a:r>
            <a:rPr lang="el-GR" sz="2600" i="1"/>
            <a:t>6 Ε.Κ.</a:t>
          </a:r>
        </a:p>
      </dgm:t>
    </dgm:pt>
    <dgm:pt modelId="{57C58087-B2CD-4354-AE31-CFEB7004185C}" type="parTrans" cxnId="{AC06CAFF-8EB6-43BE-92A1-D88BF9C88FED}">
      <dgm:prSet/>
      <dgm:spPr/>
    </dgm:pt>
    <dgm:pt modelId="{980542BE-A338-4C73-80A6-2B72041D4680}" type="sibTrans" cxnId="{AC06CAFF-8EB6-43BE-92A1-D88BF9C88FED}">
      <dgm:prSet/>
      <dgm:spPr/>
    </dgm:pt>
    <dgm:pt modelId="{99E0580C-6C9D-438C-BA1A-27A5A09D7BB2}" type="pres">
      <dgm:prSet presAssocID="{9F6ADF6D-8D00-420F-9FBC-29C92A917020}" presName="theList" presStyleCnt="0">
        <dgm:presLayoutVars>
          <dgm:dir/>
          <dgm:animLvl val="lvl"/>
          <dgm:resizeHandles val="exact"/>
        </dgm:presLayoutVars>
      </dgm:prSet>
      <dgm:spPr/>
    </dgm:pt>
    <dgm:pt modelId="{BD7C0360-7582-4A1C-96AB-D854C8ED8A24}" type="pres">
      <dgm:prSet presAssocID="{9C5DB3DB-C96A-4B72-9AFF-DA7806A72833}" presName="compNode" presStyleCnt="0"/>
      <dgm:spPr/>
    </dgm:pt>
    <dgm:pt modelId="{15E7BED7-7D57-42F9-A402-BB7E5F6C972D}" type="pres">
      <dgm:prSet presAssocID="{9C5DB3DB-C96A-4B72-9AFF-DA7806A72833}" presName="aNode" presStyleLbl="bgShp" presStyleIdx="0" presStyleCnt="6"/>
      <dgm:spPr/>
    </dgm:pt>
    <dgm:pt modelId="{9B043C98-F396-46C4-9833-BBDDC66576BF}" type="pres">
      <dgm:prSet presAssocID="{9C5DB3DB-C96A-4B72-9AFF-DA7806A72833}" presName="textNode" presStyleLbl="bgShp" presStyleIdx="0" presStyleCnt="6"/>
      <dgm:spPr/>
    </dgm:pt>
    <dgm:pt modelId="{B6221853-ADC7-444D-866D-F9DC998ACC0C}" type="pres">
      <dgm:prSet presAssocID="{9C5DB3DB-C96A-4B72-9AFF-DA7806A72833}" presName="compChildNode" presStyleCnt="0"/>
      <dgm:spPr/>
    </dgm:pt>
    <dgm:pt modelId="{820D994B-6000-4DEF-B22A-B9E1536C37D8}" type="pres">
      <dgm:prSet presAssocID="{9C5DB3DB-C96A-4B72-9AFF-DA7806A72833}" presName="theInnerList" presStyleCnt="0"/>
      <dgm:spPr/>
    </dgm:pt>
    <dgm:pt modelId="{1EA491EA-B21B-46C7-89F8-57D06713D494}" type="pres">
      <dgm:prSet presAssocID="{1391DC79-26FC-40CD-AE24-872823DDE2EA}" presName="childNode" presStyleLbl="node1" presStyleIdx="0" presStyleCnt="11">
        <dgm:presLayoutVars>
          <dgm:bulletEnabled val="1"/>
        </dgm:presLayoutVars>
      </dgm:prSet>
      <dgm:spPr/>
    </dgm:pt>
    <dgm:pt modelId="{F23179FC-D7AF-4592-A702-CF457DC9EF7F}" type="pres">
      <dgm:prSet presAssocID="{1391DC79-26FC-40CD-AE24-872823DDE2EA}" presName="aSpace2" presStyleCnt="0"/>
      <dgm:spPr/>
    </dgm:pt>
    <dgm:pt modelId="{3C61BC04-A5E3-45C7-B0BA-5512EDEAD722}" type="pres">
      <dgm:prSet presAssocID="{1F906FF9-14F6-413B-A894-7538A0D4499E}" presName="childNode" presStyleLbl="node1" presStyleIdx="1" presStyleCnt="11">
        <dgm:presLayoutVars>
          <dgm:bulletEnabled val="1"/>
        </dgm:presLayoutVars>
      </dgm:prSet>
      <dgm:spPr/>
    </dgm:pt>
    <dgm:pt modelId="{9895D408-9FBA-4B3F-AE20-389F43EF7287}" type="pres">
      <dgm:prSet presAssocID="{9C5DB3DB-C96A-4B72-9AFF-DA7806A72833}" presName="aSpace" presStyleCnt="0"/>
      <dgm:spPr/>
    </dgm:pt>
    <dgm:pt modelId="{9DE6BC61-6EB6-4306-A5DC-265F0FEC0E7B}" type="pres">
      <dgm:prSet presAssocID="{0A56D1C4-1D97-4B17-966D-1AE0C1B2DB8C}" presName="compNode" presStyleCnt="0"/>
      <dgm:spPr/>
    </dgm:pt>
    <dgm:pt modelId="{2912DA50-25A0-444E-BEE4-8666C239B438}" type="pres">
      <dgm:prSet presAssocID="{0A56D1C4-1D97-4B17-966D-1AE0C1B2DB8C}" presName="aNode" presStyleLbl="bgShp" presStyleIdx="1" presStyleCnt="6"/>
      <dgm:spPr/>
    </dgm:pt>
    <dgm:pt modelId="{8AD0D1F1-68AC-4348-8B85-2D558961280E}" type="pres">
      <dgm:prSet presAssocID="{0A56D1C4-1D97-4B17-966D-1AE0C1B2DB8C}" presName="textNode" presStyleLbl="bgShp" presStyleIdx="1" presStyleCnt="6"/>
      <dgm:spPr/>
    </dgm:pt>
    <dgm:pt modelId="{0640458E-F696-4A3E-A82C-17AF767B6C00}" type="pres">
      <dgm:prSet presAssocID="{0A56D1C4-1D97-4B17-966D-1AE0C1B2DB8C}" presName="compChildNode" presStyleCnt="0"/>
      <dgm:spPr/>
    </dgm:pt>
    <dgm:pt modelId="{B0BAE721-DA5D-4015-ADA7-D17C9EAD7D91}" type="pres">
      <dgm:prSet presAssocID="{0A56D1C4-1D97-4B17-966D-1AE0C1B2DB8C}" presName="theInnerList" presStyleCnt="0"/>
      <dgm:spPr/>
    </dgm:pt>
    <dgm:pt modelId="{D8843DD2-0418-4CB2-A29D-897CEC1FD59B}" type="pres">
      <dgm:prSet presAssocID="{2BE35929-FC5B-403C-8BF7-E9A49F1F595A}" presName="childNode" presStyleLbl="node1" presStyleIdx="2" presStyleCnt="11">
        <dgm:presLayoutVars>
          <dgm:bulletEnabled val="1"/>
        </dgm:presLayoutVars>
      </dgm:prSet>
      <dgm:spPr/>
    </dgm:pt>
    <dgm:pt modelId="{B7EE5DFB-5656-45F1-9344-AF708D7B4EDF}" type="pres">
      <dgm:prSet presAssocID="{2BE35929-FC5B-403C-8BF7-E9A49F1F595A}" presName="aSpace2" presStyleCnt="0"/>
      <dgm:spPr/>
    </dgm:pt>
    <dgm:pt modelId="{D2315CF7-BB97-433B-BF05-0F13A337D3DB}" type="pres">
      <dgm:prSet presAssocID="{09EFEC2C-AEB8-4BCB-9A0D-32367F380F70}" presName="childNode" presStyleLbl="node1" presStyleIdx="3" presStyleCnt="11">
        <dgm:presLayoutVars>
          <dgm:bulletEnabled val="1"/>
        </dgm:presLayoutVars>
      </dgm:prSet>
      <dgm:spPr/>
    </dgm:pt>
    <dgm:pt modelId="{615CD4DB-9B02-46AB-B2F5-AA8CD1EC44C0}" type="pres">
      <dgm:prSet presAssocID="{0A56D1C4-1D97-4B17-966D-1AE0C1B2DB8C}" presName="aSpace" presStyleCnt="0"/>
      <dgm:spPr/>
    </dgm:pt>
    <dgm:pt modelId="{539973C7-41A8-4363-AA8C-320E0058A4E2}" type="pres">
      <dgm:prSet presAssocID="{4EC696D1-0700-4487-82EB-87BD992ED4A3}" presName="compNode" presStyleCnt="0"/>
      <dgm:spPr/>
    </dgm:pt>
    <dgm:pt modelId="{542A805A-38E8-4352-BE24-19A23BE42767}" type="pres">
      <dgm:prSet presAssocID="{4EC696D1-0700-4487-82EB-87BD992ED4A3}" presName="aNode" presStyleLbl="bgShp" presStyleIdx="2" presStyleCnt="6"/>
      <dgm:spPr/>
    </dgm:pt>
    <dgm:pt modelId="{A6D13F0D-C8C8-4C54-9C8A-0AF3FBE8C01C}" type="pres">
      <dgm:prSet presAssocID="{4EC696D1-0700-4487-82EB-87BD992ED4A3}" presName="textNode" presStyleLbl="bgShp" presStyleIdx="2" presStyleCnt="6"/>
      <dgm:spPr/>
    </dgm:pt>
    <dgm:pt modelId="{72E0C7BB-59B6-4788-8B87-B1DBC8D0F6F7}" type="pres">
      <dgm:prSet presAssocID="{4EC696D1-0700-4487-82EB-87BD992ED4A3}" presName="compChildNode" presStyleCnt="0"/>
      <dgm:spPr/>
    </dgm:pt>
    <dgm:pt modelId="{E1781B6E-F321-4E7F-9638-42DC59CBBFE7}" type="pres">
      <dgm:prSet presAssocID="{4EC696D1-0700-4487-82EB-87BD992ED4A3}" presName="theInnerList" presStyleCnt="0"/>
      <dgm:spPr/>
    </dgm:pt>
    <dgm:pt modelId="{D4BE77CC-ECF8-41C0-A1C7-0D1980C31508}" type="pres">
      <dgm:prSet presAssocID="{776AD7FE-43DA-4769-984F-9DF48A9F27C2}" presName="childNode" presStyleLbl="node1" presStyleIdx="4" presStyleCnt="11">
        <dgm:presLayoutVars>
          <dgm:bulletEnabled val="1"/>
        </dgm:presLayoutVars>
      </dgm:prSet>
      <dgm:spPr/>
    </dgm:pt>
    <dgm:pt modelId="{7C3B2ACB-E51D-4B27-A093-2E9D8E3F288C}" type="pres">
      <dgm:prSet presAssocID="{4EC696D1-0700-4487-82EB-87BD992ED4A3}" presName="aSpace" presStyleCnt="0"/>
      <dgm:spPr/>
    </dgm:pt>
    <dgm:pt modelId="{7073AB24-D4C8-40D3-B824-068876D58D9F}" type="pres">
      <dgm:prSet presAssocID="{5EDA7A16-ED09-46D3-B884-F345B7A391D8}" presName="compNode" presStyleCnt="0"/>
      <dgm:spPr/>
    </dgm:pt>
    <dgm:pt modelId="{159E6BE8-3AEB-4A92-A705-C8D670B3627B}" type="pres">
      <dgm:prSet presAssocID="{5EDA7A16-ED09-46D3-B884-F345B7A391D8}" presName="aNode" presStyleLbl="bgShp" presStyleIdx="3" presStyleCnt="6"/>
      <dgm:spPr/>
    </dgm:pt>
    <dgm:pt modelId="{946AA795-9910-4FC5-A965-100E98C57E1F}" type="pres">
      <dgm:prSet presAssocID="{5EDA7A16-ED09-46D3-B884-F345B7A391D8}" presName="textNode" presStyleLbl="bgShp" presStyleIdx="3" presStyleCnt="6"/>
      <dgm:spPr/>
    </dgm:pt>
    <dgm:pt modelId="{FD98DEDF-0784-42F5-9562-27E6B8A20A36}" type="pres">
      <dgm:prSet presAssocID="{5EDA7A16-ED09-46D3-B884-F345B7A391D8}" presName="compChildNode" presStyleCnt="0"/>
      <dgm:spPr/>
    </dgm:pt>
    <dgm:pt modelId="{0D8E7071-CFEC-47EA-B557-E39B301476CD}" type="pres">
      <dgm:prSet presAssocID="{5EDA7A16-ED09-46D3-B884-F345B7A391D8}" presName="theInnerList" presStyleCnt="0"/>
      <dgm:spPr/>
    </dgm:pt>
    <dgm:pt modelId="{E9FC7F17-977C-48ED-ACF6-DCB05D183573}" type="pres">
      <dgm:prSet presAssocID="{757D865D-2581-4B53-8F52-D907CCAF135D}" presName="childNode" presStyleLbl="node1" presStyleIdx="5" presStyleCnt="11">
        <dgm:presLayoutVars>
          <dgm:bulletEnabled val="1"/>
        </dgm:presLayoutVars>
      </dgm:prSet>
      <dgm:spPr/>
    </dgm:pt>
    <dgm:pt modelId="{A1C6E35F-B410-464E-95DB-157E158541FE}" type="pres">
      <dgm:prSet presAssocID="{757D865D-2581-4B53-8F52-D907CCAF135D}" presName="aSpace2" presStyleCnt="0"/>
      <dgm:spPr/>
    </dgm:pt>
    <dgm:pt modelId="{886B48CA-5C8F-433E-B9A6-0BB05F8EA497}" type="pres">
      <dgm:prSet presAssocID="{B58DAB09-DED2-464A-9BE2-CD0436726A8A}" presName="childNode" presStyleLbl="node1" presStyleIdx="6" presStyleCnt="11">
        <dgm:presLayoutVars>
          <dgm:bulletEnabled val="1"/>
        </dgm:presLayoutVars>
      </dgm:prSet>
      <dgm:spPr/>
    </dgm:pt>
    <dgm:pt modelId="{1C3902C1-545A-4558-8C32-00366C9C7592}" type="pres">
      <dgm:prSet presAssocID="{5EDA7A16-ED09-46D3-B884-F345B7A391D8}" presName="aSpace" presStyleCnt="0"/>
      <dgm:spPr/>
    </dgm:pt>
    <dgm:pt modelId="{62908D54-5340-47F8-861E-7F2199ECBCCC}" type="pres">
      <dgm:prSet presAssocID="{AAE35DAD-749D-49F7-8F09-6F52CA370D8D}" presName="compNode" presStyleCnt="0"/>
      <dgm:spPr/>
    </dgm:pt>
    <dgm:pt modelId="{189FF4D8-1CA2-403F-8D9F-6DEBE470624B}" type="pres">
      <dgm:prSet presAssocID="{AAE35DAD-749D-49F7-8F09-6F52CA370D8D}" presName="aNode" presStyleLbl="bgShp" presStyleIdx="4" presStyleCnt="6"/>
      <dgm:spPr/>
    </dgm:pt>
    <dgm:pt modelId="{2E09FEFD-1259-4CCB-88D5-D4F224CDA310}" type="pres">
      <dgm:prSet presAssocID="{AAE35DAD-749D-49F7-8F09-6F52CA370D8D}" presName="textNode" presStyleLbl="bgShp" presStyleIdx="4" presStyleCnt="6"/>
      <dgm:spPr/>
    </dgm:pt>
    <dgm:pt modelId="{49502952-A503-461B-BF16-E3DEE0774759}" type="pres">
      <dgm:prSet presAssocID="{AAE35DAD-749D-49F7-8F09-6F52CA370D8D}" presName="compChildNode" presStyleCnt="0"/>
      <dgm:spPr/>
    </dgm:pt>
    <dgm:pt modelId="{AAD906E8-E909-4C97-A652-51C1884D36E5}" type="pres">
      <dgm:prSet presAssocID="{AAE35DAD-749D-49F7-8F09-6F52CA370D8D}" presName="theInnerList" presStyleCnt="0"/>
      <dgm:spPr/>
    </dgm:pt>
    <dgm:pt modelId="{B90D364B-5620-46B7-A728-39465C44AECC}" type="pres">
      <dgm:prSet presAssocID="{BBE8B665-2D06-4E14-886D-3267F6893250}" presName="childNode" presStyleLbl="node1" presStyleIdx="7" presStyleCnt="11">
        <dgm:presLayoutVars>
          <dgm:bulletEnabled val="1"/>
        </dgm:presLayoutVars>
      </dgm:prSet>
      <dgm:spPr/>
    </dgm:pt>
    <dgm:pt modelId="{2418AC5A-04BE-4EF4-A412-C2841C1BA261}" type="pres">
      <dgm:prSet presAssocID="{BBE8B665-2D06-4E14-886D-3267F6893250}" presName="aSpace2" presStyleCnt="0"/>
      <dgm:spPr/>
    </dgm:pt>
    <dgm:pt modelId="{46D663C2-7DE9-4189-B0DE-D68D196FB52F}" type="pres">
      <dgm:prSet presAssocID="{7EBA2C8C-2EF1-4021-AABF-BD301D38E93F}" presName="childNode" presStyleLbl="node1" presStyleIdx="8" presStyleCnt="11">
        <dgm:presLayoutVars>
          <dgm:bulletEnabled val="1"/>
        </dgm:presLayoutVars>
      </dgm:prSet>
      <dgm:spPr/>
    </dgm:pt>
    <dgm:pt modelId="{13CAD830-D332-4625-A12F-E6ED01DCA7C1}" type="pres">
      <dgm:prSet presAssocID="{AAE35DAD-749D-49F7-8F09-6F52CA370D8D}" presName="aSpace" presStyleCnt="0"/>
      <dgm:spPr/>
    </dgm:pt>
    <dgm:pt modelId="{13C25B3A-87A1-4D2A-8693-BEC67346F0E2}" type="pres">
      <dgm:prSet presAssocID="{29B76C30-0C25-497C-8370-016B0F94AF99}" presName="compNode" presStyleCnt="0"/>
      <dgm:spPr/>
    </dgm:pt>
    <dgm:pt modelId="{2D5E0FE8-20DA-437A-91E1-3B402016D577}" type="pres">
      <dgm:prSet presAssocID="{29B76C30-0C25-497C-8370-016B0F94AF99}" presName="aNode" presStyleLbl="bgShp" presStyleIdx="5" presStyleCnt="6"/>
      <dgm:spPr/>
    </dgm:pt>
    <dgm:pt modelId="{10C34779-9712-4D7B-AAF2-8D146B5B3F01}" type="pres">
      <dgm:prSet presAssocID="{29B76C30-0C25-497C-8370-016B0F94AF99}" presName="textNode" presStyleLbl="bgShp" presStyleIdx="5" presStyleCnt="6"/>
      <dgm:spPr/>
    </dgm:pt>
    <dgm:pt modelId="{69256043-C04C-4419-BA92-3702C9257407}" type="pres">
      <dgm:prSet presAssocID="{29B76C30-0C25-497C-8370-016B0F94AF99}" presName="compChildNode" presStyleCnt="0"/>
      <dgm:spPr/>
    </dgm:pt>
    <dgm:pt modelId="{42308A20-88CE-4A6E-872F-1C14215A782B}" type="pres">
      <dgm:prSet presAssocID="{29B76C30-0C25-497C-8370-016B0F94AF99}" presName="theInnerList" presStyleCnt="0"/>
      <dgm:spPr/>
    </dgm:pt>
    <dgm:pt modelId="{07E9E4CD-9634-4F33-8975-FC320AAE3766}" type="pres">
      <dgm:prSet presAssocID="{A2E606D7-0F6F-4055-8A36-B112607348E7}" presName="childNode" presStyleLbl="node1" presStyleIdx="9" presStyleCnt="11">
        <dgm:presLayoutVars>
          <dgm:bulletEnabled val="1"/>
        </dgm:presLayoutVars>
      </dgm:prSet>
      <dgm:spPr/>
    </dgm:pt>
    <dgm:pt modelId="{FF2A2475-72BE-4FA0-A1A4-0ADE4DF328B4}" type="pres">
      <dgm:prSet presAssocID="{A2E606D7-0F6F-4055-8A36-B112607348E7}" presName="aSpace2" presStyleCnt="0"/>
      <dgm:spPr/>
    </dgm:pt>
    <dgm:pt modelId="{35CEE857-CB30-4D8E-A39F-87CA251C97CD}" type="pres">
      <dgm:prSet presAssocID="{71A024FC-AE8E-4B7C-90CD-5BF046AC8E57}" presName="childNode" presStyleLbl="node1" presStyleIdx="10" presStyleCnt="11">
        <dgm:presLayoutVars>
          <dgm:bulletEnabled val="1"/>
        </dgm:presLayoutVars>
      </dgm:prSet>
      <dgm:spPr/>
    </dgm:pt>
  </dgm:ptLst>
  <dgm:cxnLst>
    <dgm:cxn modelId="{9AED4404-1CB5-4F6E-BDBE-9ED9F0D43728}" srcId="{AAE35DAD-749D-49F7-8F09-6F52CA370D8D}" destId="{BBE8B665-2D06-4E14-886D-3267F6893250}" srcOrd="0" destOrd="0" parTransId="{1BA0AAE5-C089-48C6-93B2-A79B65FF6888}" sibTransId="{AF3B5186-4C50-47F7-BC50-88B5AAF314A9}"/>
    <dgm:cxn modelId="{5E4D8B09-CD18-4020-BE99-EC5655AF1C68}" type="presOf" srcId="{757D865D-2581-4B53-8F52-D907CCAF135D}" destId="{E9FC7F17-977C-48ED-ACF6-DCB05D183573}" srcOrd="0" destOrd="0" presId="urn:microsoft.com/office/officeart/2005/8/layout/lProcess2"/>
    <dgm:cxn modelId="{2647C10A-EE76-4010-A090-954A0F0A7236}" type="presOf" srcId="{2BE35929-FC5B-403C-8BF7-E9A49F1F595A}" destId="{D8843DD2-0418-4CB2-A29D-897CEC1FD59B}" srcOrd="0" destOrd="0" presId="urn:microsoft.com/office/officeart/2005/8/layout/lProcess2"/>
    <dgm:cxn modelId="{DE505B0D-7260-4900-84D8-DCB869B67AF6}" type="presOf" srcId="{B58DAB09-DED2-464A-9BE2-CD0436726A8A}" destId="{886B48CA-5C8F-433E-B9A6-0BB05F8EA497}" srcOrd="0" destOrd="0" presId="urn:microsoft.com/office/officeart/2005/8/layout/lProcess2"/>
    <dgm:cxn modelId="{BEC89C1F-340D-4281-AFCE-DB0608FE507C}" type="presOf" srcId="{776AD7FE-43DA-4769-984F-9DF48A9F27C2}" destId="{D4BE77CC-ECF8-41C0-A1C7-0D1980C31508}" srcOrd="0" destOrd="0" presId="urn:microsoft.com/office/officeart/2005/8/layout/lProcess2"/>
    <dgm:cxn modelId="{B8AD5137-39BE-44F9-9716-B6BBB138DA85}" srcId="{9F6ADF6D-8D00-420F-9FBC-29C92A917020}" destId="{5EDA7A16-ED09-46D3-B884-F345B7A391D8}" srcOrd="3" destOrd="0" parTransId="{D77025E2-5843-40FC-A37E-8D31F597484E}" sibTransId="{E0FFDC67-DEE3-4065-AF02-836A98D51E3F}"/>
    <dgm:cxn modelId="{13824B3F-614A-498E-AE66-3065767119C4}" srcId="{4EC696D1-0700-4487-82EB-87BD992ED4A3}" destId="{776AD7FE-43DA-4769-984F-9DF48A9F27C2}" srcOrd="0" destOrd="0" parTransId="{30CED317-57DA-4D70-A8DE-5AFE7E1145CD}" sibTransId="{2507C323-E780-437B-8EF9-1619471BF69D}"/>
    <dgm:cxn modelId="{3A515C40-98CE-4A21-8313-73415FE14158}" srcId="{9C5DB3DB-C96A-4B72-9AFF-DA7806A72833}" destId="{1391DC79-26FC-40CD-AE24-872823DDE2EA}" srcOrd="0" destOrd="0" parTransId="{20519915-1F98-4750-ADA2-3404A8916881}" sibTransId="{95955371-06E5-4E9B-9125-FF646FD7064C}"/>
    <dgm:cxn modelId="{FD4BFF60-F326-4F35-89C6-D083578E26F0}" srcId="{5EDA7A16-ED09-46D3-B884-F345B7A391D8}" destId="{757D865D-2581-4B53-8F52-D907CCAF135D}" srcOrd="0" destOrd="0" parTransId="{7A2E29B4-A6DF-4A66-94C0-46256DA117E7}" sibTransId="{0031C733-30B8-446A-8141-F506F174104B}"/>
    <dgm:cxn modelId="{B01C646D-31F2-4B8C-94D8-3FFF4C514A6C}" srcId="{5EDA7A16-ED09-46D3-B884-F345B7A391D8}" destId="{B58DAB09-DED2-464A-9BE2-CD0436726A8A}" srcOrd="1" destOrd="0" parTransId="{A1167F4E-88E4-4A65-B087-37228CD1F445}" sibTransId="{B0D8C3E6-7F59-4342-A645-51408D7B34BB}"/>
    <dgm:cxn modelId="{6D38514E-DEFC-4CCF-833D-C1A7CFFBB4E2}" type="presOf" srcId="{A2E606D7-0F6F-4055-8A36-B112607348E7}" destId="{07E9E4CD-9634-4F33-8975-FC320AAE3766}" srcOrd="0" destOrd="0" presId="urn:microsoft.com/office/officeart/2005/8/layout/lProcess2"/>
    <dgm:cxn modelId="{FEEA6B4F-C57E-4814-87B4-709AFF3D815D}" type="presOf" srcId="{1391DC79-26FC-40CD-AE24-872823DDE2EA}" destId="{1EA491EA-B21B-46C7-89F8-57D06713D494}" srcOrd="0" destOrd="0" presId="urn:microsoft.com/office/officeart/2005/8/layout/lProcess2"/>
    <dgm:cxn modelId="{42EB2950-8852-47B1-9E74-AE2CFC0D2C7B}" type="presOf" srcId="{5EDA7A16-ED09-46D3-B884-F345B7A391D8}" destId="{159E6BE8-3AEB-4A92-A705-C8D670B3627B}" srcOrd="0" destOrd="0" presId="urn:microsoft.com/office/officeart/2005/8/layout/lProcess2"/>
    <dgm:cxn modelId="{D435B17E-03B4-42A6-BF58-55EB1F7C70FF}" type="presOf" srcId="{1F906FF9-14F6-413B-A894-7538A0D4499E}" destId="{3C61BC04-A5E3-45C7-B0BA-5512EDEAD722}" srcOrd="0" destOrd="0" presId="urn:microsoft.com/office/officeart/2005/8/layout/lProcess2"/>
    <dgm:cxn modelId="{5C82AD86-18D8-4E3E-BB44-B5DEBECB79B3}" type="presOf" srcId="{29B76C30-0C25-497C-8370-016B0F94AF99}" destId="{2D5E0FE8-20DA-437A-91E1-3B402016D577}" srcOrd="0" destOrd="0" presId="urn:microsoft.com/office/officeart/2005/8/layout/lProcess2"/>
    <dgm:cxn modelId="{3ED76687-7CF4-4276-A044-5FF88528937D}" srcId="{0A56D1C4-1D97-4B17-966D-1AE0C1B2DB8C}" destId="{2BE35929-FC5B-403C-8BF7-E9A49F1F595A}" srcOrd="0" destOrd="0" parTransId="{3047ECB7-2CD1-40FE-9BAA-374A8A5915AE}" sibTransId="{36BEEA75-8020-4529-91C4-0327D7D22D1D}"/>
    <dgm:cxn modelId="{CC84158A-57F7-4985-B2CA-50BE2867D718}" type="presOf" srcId="{0A56D1C4-1D97-4B17-966D-1AE0C1B2DB8C}" destId="{8AD0D1F1-68AC-4348-8B85-2D558961280E}" srcOrd="1" destOrd="0" presId="urn:microsoft.com/office/officeart/2005/8/layout/lProcess2"/>
    <dgm:cxn modelId="{9E787993-5D82-41AF-98AE-CB38C74157DD}" type="presOf" srcId="{09EFEC2C-AEB8-4BCB-9A0D-32367F380F70}" destId="{D2315CF7-BB97-433B-BF05-0F13A337D3DB}" srcOrd="0" destOrd="0" presId="urn:microsoft.com/office/officeart/2005/8/layout/lProcess2"/>
    <dgm:cxn modelId="{2F223D9F-6E3E-425B-9CE1-15C6389F6DA2}" type="presOf" srcId="{9C5DB3DB-C96A-4B72-9AFF-DA7806A72833}" destId="{15E7BED7-7D57-42F9-A402-BB7E5F6C972D}" srcOrd="0" destOrd="0" presId="urn:microsoft.com/office/officeart/2005/8/layout/lProcess2"/>
    <dgm:cxn modelId="{971D7B9F-288C-478A-99EA-8A8562B33937}" srcId="{9F6ADF6D-8D00-420F-9FBC-29C92A917020}" destId="{0A56D1C4-1D97-4B17-966D-1AE0C1B2DB8C}" srcOrd="1" destOrd="0" parTransId="{40886A64-BFD6-4600-9995-5FF00C265988}" sibTransId="{59FB79E7-53E8-406E-B7AE-9ACF8604906D}"/>
    <dgm:cxn modelId="{B0D550A2-D6A7-4069-A62F-813BC62FC38E}" srcId="{9F6ADF6D-8D00-420F-9FBC-29C92A917020}" destId="{29B76C30-0C25-497C-8370-016B0F94AF99}" srcOrd="5" destOrd="0" parTransId="{CF2C359F-BAC7-433C-83B7-2AE5BD01AC65}" sibTransId="{EDB33471-FD83-4174-B37F-46D640E5DA24}"/>
    <dgm:cxn modelId="{0F7F96A6-8860-4D3B-8AF9-53BCA50D8B89}" srcId="{9F6ADF6D-8D00-420F-9FBC-29C92A917020}" destId="{AAE35DAD-749D-49F7-8F09-6F52CA370D8D}" srcOrd="4" destOrd="0" parTransId="{1F987187-A102-47AC-A0BE-E61870E3D4EF}" sibTransId="{945AAF62-6C5F-4514-BF43-0B1BC23AABA5}"/>
    <dgm:cxn modelId="{BE72E4AA-F0CC-40FC-A025-F5FD9DA1371E}" srcId="{AAE35DAD-749D-49F7-8F09-6F52CA370D8D}" destId="{7EBA2C8C-2EF1-4021-AABF-BD301D38E93F}" srcOrd="1" destOrd="0" parTransId="{A6D2D6DE-A4CC-4673-A303-F7C69B8F28C3}" sibTransId="{EF11F9E9-339C-4065-8C48-0C8AB5EEAC95}"/>
    <dgm:cxn modelId="{98DD3AAC-1ADF-4CEE-932C-164629D88CCC}" type="presOf" srcId="{9F6ADF6D-8D00-420F-9FBC-29C92A917020}" destId="{99E0580C-6C9D-438C-BA1A-27A5A09D7BB2}" srcOrd="0" destOrd="0" presId="urn:microsoft.com/office/officeart/2005/8/layout/lProcess2"/>
    <dgm:cxn modelId="{ADD5B4B8-BEA4-4243-8F09-D3C6531F087F}" srcId="{9F6ADF6D-8D00-420F-9FBC-29C92A917020}" destId="{9C5DB3DB-C96A-4B72-9AFF-DA7806A72833}" srcOrd="0" destOrd="0" parTransId="{FBD66E53-1F26-4410-9881-76551C004689}" sibTransId="{D289001C-D4D4-4D14-A8B8-F0E87E3E44E1}"/>
    <dgm:cxn modelId="{3BB971BF-7BD8-4AD7-B181-79C45B14A977}" type="presOf" srcId="{0A56D1C4-1D97-4B17-966D-1AE0C1B2DB8C}" destId="{2912DA50-25A0-444E-BEE4-8666C239B438}" srcOrd="0" destOrd="0" presId="urn:microsoft.com/office/officeart/2005/8/layout/lProcess2"/>
    <dgm:cxn modelId="{18024CC7-D1A9-4141-92C3-4649E77F7BCE}" type="presOf" srcId="{29B76C30-0C25-497C-8370-016B0F94AF99}" destId="{10C34779-9712-4D7B-AAF2-8D146B5B3F01}" srcOrd="1" destOrd="0" presId="urn:microsoft.com/office/officeart/2005/8/layout/lProcess2"/>
    <dgm:cxn modelId="{C6C3A3D6-749E-4989-B20E-F4226C2FABA3}" type="presOf" srcId="{7EBA2C8C-2EF1-4021-AABF-BD301D38E93F}" destId="{46D663C2-7DE9-4189-B0DE-D68D196FB52F}" srcOrd="0" destOrd="0" presId="urn:microsoft.com/office/officeart/2005/8/layout/lProcess2"/>
    <dgm:cxn modelId="{168AECD7-BEEA-4903-8CC2-E3981996C84D}" type="presOf" srcId="{71A024FC-AE8E-4B7C-90CD-5BF046AC8E57}" destId="{35CEE857-CB30-4D8E-A39F-87CA251C97CD}" srcOrd="0" destOrd="0" presId="urn:microsoft.com/office/officeart/2005/8/layout/lProcess2"/>
    <dgm:cxn modelId="{92DE46DB-2D1E-44AB-81DE-4D38F2BB6372}" type="presOf" srcId="{AAE35DAD-749D-49F7-8F09-6F52CA370D8D}" destId="{2E09FEFD-1259-4CCB-88D5-D4F224CDA310}" srcOrd="1" destOrd="0" presId="urn:microsoft.com/office/officeart/2005/8/layout/lProcess2"/>
    <dgm:cxn modelId="{DF9B32DC-E922-46F9-A488-7946D9ED54DD}" srcId="{29B76C30-0C25-497C-8370-016B0F94AF99}" destId="{A2E606D7-0F6F-4055-8A36-B112607348E7}" srcOrd="0" destOrd="0" parTransId="{D4A14C94-A6DA-48BB-8C9F-F1DFDF120B68}" sibTransId="{3691A937-3644-417E-8DAC-D5DBE567CFF9}"/>
    <dgm:cxn modelId="{9A8235DE-DA33-475A-A490-23FDD8848074}" type="presOf" srcId="{AAE35DAD-749D-49F7-8F09-6F52CA370D8D}" destId="{189FF4D8-1CA2-403F-8D9F-6DEBE470624B}" srcOrd="0" destOrd="0" presId="urn:microsoft.com/office/officeart/2005/8/layout/lProcess2"/>
    <dgm:cxn modelId="{C98CEBDF-6892-4553-83C4-11EFA6FBA795}" type="presOf" srcId="{5EDA7A16-ED09-46D3-B884-F345B7A391D8}" destId="{946AA795-9910-4FC5-A965-100E98C57E1F}" srcOrd="1" destOrd="0" presId="urn:microsoft.com/office/officeart/2005/8/layout/lProcess2"/>
    <dgm:cxn modelId="{AAFA0EE5-C471-416A-95FE-1AD58D871753}" type="presOf" srcId="{4EC696D1-0700-4487-82EB-87BD992ED4A3}" destId="{542A805A-38E8-4352-BE24-19A23BE42767}" srcOrd="0" destOrd="0" presId="urn:microsoft.com/office/officeart/2005/8/layout/lProcess2"/>
    <dgm:cxn modelId="{2D533AED-362F-4FFF-B3B9-99675E449577}" srcId="{9F6ADF6D-8D00-420F-9FBC-29C92A917020}" destId="{4EC696D1-0700-4487-82EB-87BD992ED4A3}" srcOrd="2" destOrd="0" parTransId="{D0C67720-92EA-4A59-AAFF-FE52F2151AA8}" sibTransId="{1795BF0D-26EA-4AC1-B2E7-A65B24F19DD3}"/>
    <dgm:cxn modelId="{F6FC29EE-AA35-4DC2-8B62-F7C80673E6C6}" srcId="{0A56D1C4-1D97-4B17-966D-1AE0C1B2DB8C}" destId="{09EFEC2C-AEB8-4BCB-9A0D-32367F380F70}" srcOrd="1" destOrd="0" parTransId="{1B131F77-8891-403A-8878-CEF206F0AAC4}" sibTransId="{22EB0EB2-4380-4F6A-B271-D3EE9CD18C2D}"/>
    <dgm:cxn modelId="{49FEE0EF-AC3F-4655-A57E-E6B3ECC665D0}" type="presOf" srcId="{4EC696D1-0700-4487-82EB-87BD992ED4A3}" destId="{A6D13F0D-C8C8-4C54-9C8A-0AF3FBE8C01C}" srcOrd="1" destOrd="0" presId="urn:microsoft.com/office/officeart/2005/8/layout/lProcess2"/>
    <dgm:cxn modelId="{DFA52BFA-D6AA-474D-A827-172FE81FBCEA}" type="presOf" srcId="{BBE8B665-2D06-4E14-886D-3267F6893250}" destId="{B90D364B-5620-46B7-A728-39465C44AECC}" srcOrd="0" destOrd="0" presId="urn:microsoft.com/office/officeart/2005/8/layout/lProcess2"/>
    <dgm:cxn modelId="{B7EE79FE-A3E8-43A1-8765-ADB2D56362C4}" srcId="{9C5DB3DB-C96A-4B72-9AFF-DA7806A72833}" destId="{1F906FF9-14F6-413B-A894-7538A0D4499E}" srcOrd="1" destOrd="0" parTransId="{B7D093CD-DD9A-4007-9E43-369ECD1819C7}" sibTransId="{BE08E41D-3141-4871-B43D-3A966203C225}"/>
    <dgm:cxn modelId="{82C0C3FF-9F6A-4CA7-A103-829008D3436D}" type="presOf" srcId="{9C5DB3DB-C96A-4B72-9AFF-DA7806A72833}" destId="{9B043C98-F396-46C4-9833-BBDDC66576BF}" srcOrd="1" destOrd="0" presId="urn:microsoft.com/office/officeart/2005/8/layout/lProcess2"/>
    <dgm:cxn modelId="{AC06CAFF-8EB6-43BE-92A1-D88BF9C88FED}" srcId="{29B76C30-0C25-497C-8370-016B0F94AF99}" destId="{71A024FC-AE8E-4B7C-90CD-5BF046AC8E57}" srcOrd="1" destOrd="0" parTransId="{57C58087-B2CD-4354-AE31-CFEB7004185C}" sibTransId="{980542BE-A338-4C73-80A6-2B72041D4680}"/>
    <dgm:cxn modelId="{5A9FDC43-A550-466A-B032-EBECA8DA118C}" type="presParOf" srcId="{99E0580C-6C9D-438C-BA1A-27A5A09D7BB2}" destId="{BD7C0360-7582-4A1C-96AB-D854C8ED8A24}" srcOrd="0" destOrd="0" presId="urn:microsoft.com/office/officeart/2005/8/layout/lProcess2"/>
    <dgm:cxn modelId="{334444C5-288B-46A9-B6D5-9DAC3BE9B6EF}" type="presParOf" srcId="{BD7C0360-7582-4A1C-96AB-D854C8ED8A24}" destId="{15E7BED7-7D57-42F9-A402-BB7E5F6C972D}" srcOrd="0" destOrd="0" presId="urn:microsoft.com/office/officeart/2005/8/layout/lProcess2"/>
    <dgm:cxn modelId="{E9017DE2-CDAA-4DFF-84A3-D6449E09FAA8}" type="presParOf" srcId="{BD7C0360-7582-4A1C-96AB-D854C8ED8A24}" destId="{9B043C98-F396-46C4-9833-BBDDC66576BF}" srcOrd="1" destOrd="0" presId="urn:microsoft.com/office/officeart/2005/8/layout/lProcess2"/>
    <dgm:cxn modelId="{7376990F-BE82-4924-92A9-79D8C1076237}" type="presParOf" srcId="{BD7C0360-7582-4A1C-96AB-D854C8ED8A24}" destId="{B6221853-ADC7-444D-866D-F9DC998ACC0C}" srcOrd="2" destOrd="0" presId="urn:microsoft.com/office/officeart/2005/8/layout/lProcess2"/>
    <dgm:cxn modelId="{DDB4948D-9CDF-45D7-A1D1-83DEFA797760}" type="presParOf" srcId="{B6221853-ADC7-444D-866D-F9DC998ACC0C}" destId="{820D994B-6000-4DEF-B22A-B9E1536C37D8}" srcOrd="0" destOrd="0" presId="urn:microsoft.com/office/officeart/2005/8/layout/lProcess2"/>
    <dgm:cxn modelId="{49CEE9B1-2183-40FD-B321-3E9B713934BB}" type="presParOf" srcId="{820D994B-6000-4DEF-B22A-B9E1536C37D8}" destId="{1EA491EA-B21B-46C7-89F8-57D06713D494}" srcOrd="0" destOrd="0" presId="urn:microsoft.com/office/officeart/2005/8/layout/lProcess2"/>
    <dgm:cxn modelId="{150960EF-CA6E-4E67-8E03-727951660F51}" type="presParOf" srcId="{820D994B-6000-4DEF-B22A-B9E1536C37D8}" destId="{F23179FC-D7AF-4592-A702-CF457DC9EF7F}" srcOrd="1" destOrd="0" presId="urn:microsoft.com/office/officeart/2005/8/layout/lProcess2"/>
    <dgm:cxn modelId="{E28357AB-97D7-405C-AA5F-386AEFA48ACF}" type="presParOf" srcId="{820D994B-6000-4DEF-B22A-B9E1536C37D8}" destId="{3C61BC04-A5E3-45C7-B0BA-5512EDEAD722}" srcOrd="2" destOrd="0" presId="urn:microsoft.com/office/officeart/2005/8/layout/lProcess2"/>
    <dgm:cxn modelId="{E15A7E0C-A4B3-4514-A9B4-4325CC0A6AEC}" type="presParOf" srcId="{99E0580C-6C9D-438C-BA1A-27A5A09D7BB2}" destId="{9895D408-9FBA-4B3F-AE20-389F43EF7287}" srcOrd="1" destOrd="0" presId="urn:microsoft.com/office/officeart/2005/8/layout/lProcess2"/>
    <dgm:cxn modelId="{3AC75BEB-A819-4F18-8775-FB7742773F0D}" type="presParOf" srcId="{99E0580C-6C9D-438C-BA1A-27A5A09D7BB2}" destId="{9DE6BC61-6EB6-4306-A5DC-265F0FEC0E7B}" srcOrd="2" destOrd="0" presId="urn:microsoft.com/office/officeart/2005/8/layout/lProcess2"/>
    <dgm:cxn modelId="{F6F33FAD-69C1-4CFA-BD3C-62BB5768304D}" type="presParOf" srcId="{9DE6BC61-6EB6-4306-A5DC-265F0FEC0E7B}" destId="{2912DA50-25A0-444E-BEE4-8666C239B438}" srcOrd="0" destOrd="0" presId="urn:microsoft.com/office/officeart/2005/8/layout/lProcess2"/>
    <dgm:cxn modelId="{A7B396EF-4D71-49A1-B81A-A4984106FC91}" type="presParOf" srcId="{9DE6BC61-6EB6-4306-A5DC-265F0FEC0E7B}" destId="{8AD0D1F1-68AC-4348-8B85-2D558961280E}" srcOrd="1" destOrd="0" presId="urn:microsoft.com/office/officeart/2005/8/layout/lProcess2"/>
    <dgm:cxn modelId="{BCF66D00-25FD-4E5A-9B86-4EE12759D5F2}" type="presParOf" srcId="{9DE6BC61-6EB6-4306-A5DC-265F0FEC0E7B}" destId="{0640458E-F696-4A3E-A82C-17AF767B6C00}" srcOrd="2" destOrd="0" presId="urn:microsoft.com/office/officeart/2005/8/layout/lProcess2"/>
    <dgm:cxn modelId="{B866F83A-E452-4F83-986E-6820A4913836}" type="presParOf" srcId="{0640458E-F696-4A3E-A82C-17AF767B6C00}" destId="{B0BAE721-DA5D-4015-ADA7-D17C9EAD7D91}" srcOrd="0" destOrd="0" presId="urn:microsoft.com/office/officeart/2005/8/layout/lProcess2"/>
    <dgm:cxn modelId="{E5C7275A-CF7B-45BF-82E3-13A231CE82D3}" type="presParOf" srcId="{B0BAE721-DA5D-4015-ADA7-D17C9EAD7D91}" destId="{D8843DD2-0418-4CB2-A29D-897CEC1FD59B}" srcOrd="0" destOrd="0" presId="urn:microsoft.com/office/officeart/2005/8/layout/lProcess2"/>
    <dgm:cxn modelId="{57044178-FDAC-4A2E-BC88-35D169D17082}" type="presParOf" srcId="{B0BAE721-DA5D-4015-ADA7-D17C9EAD7D91}" destId="{B7EE5DFB-5656-45F1-9344-AF708D7B4EDF}" srcOrd="1" destOrd="0" presId="urn:microsoft.com/office/officeart/2005/8/layout/lProcess2"/>
    <dgm:cxn modelId="{0E2531D0-90F8-4C25-A6B1-64C437B8D590}" type="presParOf" srcId="{B0BAE721-DA5D-4015-ADA7-D17C9EAD7D91}" destId="{D2315CF7-BB97-433B-BF05-0F13A337D3DB}" srcOrd="2" destOrd="0" presId="urn:microsoft.com/office/officeart/2005/8/layout/lProcess2"/>
    <dgm:cxn modelId="{12044956-9DAB-4592-A761-F3D4F895CC54}" type="presParOf" srcId="{99E0580C-6C9D-438C-BA1A-27A5A09D7BB2}" destId="{615CD4DB-9B02-46AB-B2F5-AA8CD1EC44C0}" srcOrd="3" destOrd="0" presId="urn:microsoft.com/office/officeart/2005/8/layout/lProcess2"/>
    <dgm:cxn modelId="{1BB9F26D-EB7B-43D2-A33B-1E48883F327A}" type="presParOf" srcId="{99E0580C-6C9D-438C-BA1A-27A5A09D7BB2}" destId="{539973C7-41A8-4363-AA8C-320E0058A4E2}" srcOrd="4" destOrd="0" presId="urn:microsoft.com/office/officeart/2005/8/layout/lProcess2"/>
    <dgm:cxn modelId="{BA6145C8-979A-42E2-8364-883E62AB8127}" type="presParOf" srcId="{539973C7-41A8-4363-AA8C-320E0058A4E2}" destId="{542A805A-38E8-4352-BE24-19A23BE42767}" srcOrd="0" destOrd="0" presId="urn:microsoft.com/office/officeart/2005/8/layout/lProcess2"/>
    <dgm:cxn modelId="{5689870E-67F6-4063-80F3-4404B13A1798}" type="presParOf" srcId="{539973C7-41A8-4363-AA8C-320E0058A4E2}" destId="{A6D13F0D-C8C8-4C54-9C8A-0AF3FBE8C01C}" srcOrd="1" destOrd="0" presId="urn:microsoft.com/office/officeart/2005/8/layout/lProcess2"/>
    <dgm:cxn modelId="{C9F80E09-8A2C-499F-A653-D0EA2060694D}" type="presParOf" srcId="{539973C7-41A8-4363-AA8C-320E0058A4E2}" destId="{72E0C7BB-59B6-4788-8B87-B1DBC8D0F6F7}" srcOrd="2" destOrd="0" presId="urn:microsoft.com/office/officeart/2005/8/layout/lProcess2"/>
    <dgm:cxn modelId="{041DB3A8-F923-49FE-9116-1831620E914F}" type="presParOf" srcId="{72E0C7BB-59B6-4788-8B87-B1DBC8D0F6F7}" destId="{E1781B6E-F321-4E7F-9638-42DC59CBBFE7}" srcOrd="0" destOrd="0" presId="urn:microsoft.com/office/officeart/2005/8/layout/lProcess2"/>
    <dgm:cxn modelId="{A725320B-DD42-4DD9-A38A-E4620511CE71}" type="presParOf" srcId="{E1781B6E-F321-4E7F-9638-42DC59CBBFE7}" destId="{D4BE77CC-ECF8-41C0-A1C7-0D1980C31508}" srcOrd="0" destOrd="0" presId="urn:microsoft.com/office/officeart/2005/8/layout/lProcess2"/>
    <dgm:cxn modelId="{B966BD09-E57C-4F65-8442-DB6A895EEB60}" type="presParOf" srcId="{99E0580C-6C9D-438C-BA1A-27A5A09D7BB2}" destId="{7C3B2ACB-E51D-4B27-A093-2E9D8E3F288C}" srcOrd="5" destOrd="0" presId="urn:microsoft.com/office/officeart/2005/8/layout/lProcess2"/>
    <dgm:cxn modelId="{7577F13B-0E36-4780-AD9E-C93E2E77ACA3}" type="presParOf" srcId="{99E0580C-6C9D-438C-BA1A-27A5A09D7BB2}" destId="{7073AB24-D4C8-40D3-B824-068876D58D9F}" srcOrd="6" destOrd="0" presId="urn:microsoft.com/office/officeart/2005/8/layout/lProcess2"/>
    <dgm:cxn modelId="{65A2B61E-3FB1-4B1E-9121-68F29B0925F0}" type="presParOf" srcId="{7073AB24-D4C8-40D3-B824-068876D58D9F}" destId="{159E6BE8-3AEB-4A92-A705-C8D670B3627B}" srcOrd="0" destOrd="0" presId="urn:microsoft.com/office/officeart/2005/8/layout/lProcess2"/>
    <dgm:cxn modelId="{9D8AA14F-1705-404B-B0B1-D9938F34B170}" type="presParOf" srcId="{7073AB24-D4C8-40D3-B824-068876D58D9F}" destId="{946AA795-9910-4FC5-A965-100E98C57E1F}" srcOrd="1" destOrd="0" presId="urn:microsoft.com/office/officeart/2005/8/layout/lProcess2"/>
    <dgm:cxn modelId="{94817615-4EAA-464E-83DE-B0771AAED25A}" type="presParOf" srcId="{7073AB24-D4C8-40D3-B824-068876D58D9F}" destId="{FD98DEDF-0784-42F5-9562-27E6B8A20A36}" srcOrd="2" destOrd="0" presId="urn:microsoft.com/office/officeart/2005/8/layout/lProcess2"/>
    <dgm:cxn modelId="{4A54828F-453A-4973-83A9-176089BBB37A}" type="presParOf" srcId="{FD98DEDF-0784-42F5-9562-27E6B8A20A36}" destId="{0D8E7071-CFEC-47EA-B557-E39B301476CD}" srcOrd="0" destOrd="0" presId="urn:microsoft.com/office/officeart/2005/8/layout/lProcess2"/>
    <dgm:cxn modelId="{B6C2EF1B-8050-41A2-A34F-EAA00C14A712}" type="presParOf" srcId="{0D8E7071-CFEC-47EA-B557-E39B301476CD}" destId="{E9FC7F17-977C-48ED-ACF6-DCB05D183573}" srcOrd="0" destOrd="0" presId="urn:microsoft.com/office/officeart/2005/8/layout/lProcess2"/>
    <dgm:cxn modelId="{BA114A55-E520-438F-9B32-65F052D6AD3A}" type="presParOf" srcId="{0D8E7071-CFEC-47EA-B557-E39B301476CD}" destId="{A1C6E35F-B410-464E-95DB-157E158541FE}" srcOrd="1" destOrd="0" presId="urn:microsoft.com/office/officeart/2005/8/layout/lProcess2"/>
    <dgm:cxn modelId="{701464CB-DE46-484E-9EC5-72000D58CEAC}" type="presParOf" srcId="{0D8E7071-CFEC-47EA-B557-E39B301476CD}" destId="{886B48CA-5C8F-433E-B9A6-0BB05F8EA497}" srcOrd="2" destOrd="0" presId="urn:microsoft.com/office/officeart/2005/8/layout/lProcess2"/>
    <dgm:cxn modelId="{FCE704A1-F931-42B2-B35D-7E805EA6A5FA}" type="presParOf" srcId="{99E0580C-6C9D-438C-BA1A-27A5A09D7BB2}" destId="{1C3902C1-545A-4558-8C32-00366C9C7592}" srcOrd="7" destOrd="0" presId="urn:microsoft.com/office/officeart/2005/8/layout/lProcess2"/>
    <dgm:cxn modelId="{4EE437D1-91C0-4C80-B54B-60B6EE421199}" type="presParOf" srcId="{99E0580C-6C9D-438C-BA1A-27A5A09D7BB2}" destId="{62908D54-5340-47F8-861E-7F2199ECBCCC}" srcOrd="8" destOrd="0" presId="urn:microsoft.com/office/officeart/2005/8/layout/lProcess2"/>
    <dgm:cxn modelId="{C507DF0B-3E47-484B-9218-CA7CFA1EA07E}" type="presParOf" srcId="{62908D54-5340-47F8-861E-7F2199ECBCCC}" destId="{189FF4D8-1CA2-403F-8D9F-6DEBE470624B}" srcOrd="0" destOrd="0" presId="urn:microsoft.com/office/officeart/2005/8/layout/lProcess2"/>
    <dgm:cxn modelId="{DCABAE73-D66C-4A1A-BB51-CCD01F3E6B57}" type="presParOf" srcId="{62908D54-5340-47F8-861E-7F2199ECBCCC}" destId="{2E09FEFD-1259-4CCB-88D5-D4F224CDA310}" srcOrd="1" destOrd="0" presId="urn:microsoft.com/office/officeart/2005/8/layout/lProcess2"/>
    <dgm:cxn modelId="{CE322AB0-1301-4645-ABE3-AF7F5CE559BB}" type="presParOf" srcId="{62908D54-5340-47F8-861E-7F2199ECBCCC}" destId="{49502952-A503-461B-BF16-E3DEE0774759}" srcOrd="2" destOrd="0" presId="urn:microsoft.com/office/officeart/2005/8/layout/lProcess2"/>
    <dgm:cxn modelId="{E485E118-7189-40BB-87FC-5E7F107241AB}" type="presParOf" srcId="{49502952-A503-461B-BF16-E3DEE0774759}" destId="{AAD906E8-E909-4C97-A652-51C1884D36E5}" srcOrd="0" destOrd="0" presId="urn:microsoft.com/office/officeart/2005/8/layout/lProcess2"/>
    <dgm:cxn modelId="{4198A3CB-5D26-433B-AFE2-0DA01A887A36}" type="presParOf" srcId="{AAD906E8-E909-4C97-A652-51C1884D36E5}" destId="{B90D364B-5620-46B7-A728-39465C44AECC}" srcOrd="0" destOrd="0" presId="urn:microsoft.com/office/officeart/2005/8/layout/lProcess2"/>
    <dgm:cxn modelId="{52632A47-B52C-49E1-86CE-D702B2FD7697}" type="presParOf" srcId="{AAD906E8-E909-4C97-A652-51C1884D36E5}" destId="{2418AC5A-04BE-4EF4-A412-C2841C1BA261}" srcOrd="1" destOrd="0" presId="urn:microsoft.com/office/officeart/2005/8/layout/lProcess2"/>
    <dgm:cxn modelId="{390FADAD-A698-457C-B660-B35F9326799E}" type="presParOf" srcId="{AAD906E8-E909-4C97-A652-51C1884D36E5}" destId="{46D663C2-7DE9-4189-B0DE-D68D196FB52F}" srcOrd="2" destOrd="0" presId="urn:microsoft.com/office/officeart/2005/8/layout/lProcess2"/>
    <dgm:cxn modelId="{5CB04B50-490F-473C-9864-B64FB5DF1251}" type="presParOf" srcId="{99E0580C-6C9D-438C-BA1A-27A5A09D7BB2}" destId="{13CAD830-D332-4625-A12F-E6ED01DCA7C1}" srcOrd="9" destOrd="0" presId="urn:microsoft.com/office/officeart/2005/8/layout/lProcess2"/>
    <dgm:cxn modelId="{B13C1C0F-56CC-47AA-B242-5A0FF10202AA}" type="presParOf" srcId="{99E0580C-6C9D-438C-BA1A-27A5A09D7BB2}" destId="{13C25B3A-87A1-4D2A-8693-BEC67346F0E2}" srcOrd="10" destOrd="0" presId="urn:microsoft.com/office/officeart/2005/8/layout/lProcess2"/>
    <dgm:cxn modelId="{D02B471D-C3EC-4850-8939-1CD5EB33E557}" type="presParOf" srcId="{13C25B3A-87A1-4D2A-8693-BEC67346F0E2}" destId="{2D5E0FE8-20DA-437A-91E1-3B402016D577}" srcOrd="0" destOrd="0" presId="urn:microsoft.com/office/officeart/2005/8/layout/lProcess2"/>
    <dgm:cxn modelId="{524AF160-826D-43D7-9D60-A283DD8F6B64}" type="presParOf" srcId="{13C25B3A-87A1-4D2A-8693-BEC67346F0E2}" destId="{10C34779-9712-4D7B-AAF2-8D146B5B3F01}" srcOrd="1" destOrd="0" presId="urn:microsoft.com/office/officeart/2005/8/layout/lProcess2"/>
    <dgm:cxn modelId="{9621B463-EDFD-4BB8-9938-409C67B5EA53}" type="presParOf" srcId="{13C25B3A-87A1-4D2A-8693-BEC67346F0E2}" destId="{69256043-C04C-4419-BA92-3702C9257407}" srcOrd="2" destOrd="0" presId="urn:microsoft.com/office/officeart/2005/8/layout/lProcess2"/>
    <dgm:cxn modelId="{51F796CA-859C-44A7-A03E-B159FD60BFEE}" type="presParOf" srcId="{69256043-C04C-4419-BA92-3702C9257407}" destId="{42308A20-88CE-4A6E-872F-1C14215A782B}" srcOrd="0" destOrd="0" presId="urn:microsoft.com/office/officeart/2005/8/layout/lProcess2"/>
    <dgm:cxn modelId="{FC1131A6-E1AF-41CB-BAF5-ACBF246A810D}" type="presParOf" srcId="{42308A20-88CE-4A6E-872F-1C14215A782B}" destId="{07E9E4CD-9634-4F33-8975-FC320AAE3766}" srcOrd="0" destOrd="0" presId="urn:microsoft.com/office/officeart/2005/8/layout/lProcess2"/>
    <dgm:cxn modelId="{37357D7A-0397-4D50-BFD2-D4AEAF8C01D6}" type="presParOf" srcId="{42308A20-88CE-4A6E-872F-1C14215A782B}" destId="{FF2A2475-72BE-4FA0-A1A4-0ADE4DF328B4}" srcOrd="1" destOrd="0" presId="urn:microsoft.com/office/officeart/2005/8/layout/lProcess2"/>
    <dgm:cxn modelId="{37D7E213-B646-40DE-9A4A-7799EEC6DC5B}" type="presParOf" srcId="{42308A20-88CE-4A6E-872F-1C14215A782B}" destId="{35CEE857-CB30-4D8E-A39F-87CA251C97CD}"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BDEA58-7C04-4E2E-AB40-40A145B6F690}"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l-GR"/>
        </a:p>
      </dgm:t>
    </dgm:pt>
    <dgm:pt modelId="{DA8A3096-AD4F-4FB0-B584-238E849D4C2E}">
      <dgm:prSet phldrT="[Κείμενο]"/>
      <dgm:spPr/>
      <dgm:t>
        <a:bodyPr/>
        <a:lstStyle/>
        <a:p>
          <a:r>
            <a:rPr lang="el-GR" b="1">
              <a:solidFill>
                <a:schemeClr val="bg1"/>
              </a:solidFill>
            </a:rPr>
            <a:t>ΒΟΙΩΤΙΑ 1010 μαθητές</a:t>
          </a:r>
          <a:endParaRPr lang="el-GR" sz="3000" b="1">
            <a:solidFill>
              <a:srgbClr val="010000"/>
            </a:solidFill>
            <a:latin typeface="Century Gothic"/>
          </a:endParaRPr>
        </a:p>
      </dgm:t>
    </dgm:pt>
    <dgm:pt modelId="{11904A92-E835-4A2E-AF8C-A8DFA25CA6C0}" type="parTrans" cxnId="{79956345-489F-483C-A949-CCE01F5255A1}">
      <dgm:prSet/>
      <dgm:spPr/>
      <dgm:t>
        <a:bodyPr/>
        <a:lstStyle/>
        <a:p>
          <a:endParaRPr lang="el-GR"/>
        </a:p>
      </dgm:t>
    </dgm:pt>
    <dgm:pt modelId="{A9BB3D2F-ED19-4E9C-AAA4-44C4E4711344}" type="sibTrans" cxnId="{79956345-489F-483C-A949-CCE01F5255A1}">
      <dgm:prSet/>
      <dgm:spPr/>
      <dgm:t>
        <a:bodyPr/>
        <a:lstStyle/>
        <a:p>
          <a:endParaRPr lang="el-GR"/>
        </a:p>
      </dgm:t>
    </dgm:pt>
    <dgm:pt modelId="{1B09E8BF-4A39-4891-86B7-69AEED0B5AF3}">
      <dgm:prSet phldrT="[Κείμενο]"/>
      <dgm:spPr/>
      <dgm:t>
        <a:bodyPr/>
        <a:lstStyle/>
        <a:p>
          <a:r>
            <a:rPr lang="el-GR" b="1">
              <a:solidFill>
                <a:schemeClr val="bg1"/>
              </a:solidFill>
            </a:rPr>
            <a:t>ΕΥΒΟΙΑ 1588 μαθητές</a:t>
          </a:r>
        </a:p>
      </dgm:t>
    </dgm:pt>
    <dgm:pt modelId="{96F76C79-AE77-4158-A6A3-770645705FCC}" type="parTrans" cxnId="{9FEF60A8-A9DA-427B-999A-60DC82E7453B}">
      <dgm:prSet/>
      <dgm:spPr/>
      <dgm:t>
        <a:bodyPr/>
        <a:lstStyle/>
        <a:p>
          <a:endParaRPr lang="el-GR"/>
        </a:p>
      </dgm:t>
    </dgm:pt>
    <dgm:pt modelId="{A9461A72-2C32-4A32-B372-DA5E26E41004}" type="sibTrans" cxnId="{9FEF60A8-A9DA-427B-999A-60DC82E7453B}">
      <dgm:prSet/>
      <dgm:spPr/>
      <dgm:t>
        <a:bodyPr/>
        <a:lstStyle/>
        <a:p>
          <a:endParaRPr lang="el-GR"/>
        </a:p>
      </dgm:t>
    </dgm:pt>
    <dgm:pt modelId="{72859127-FBD4-4181-9074-076C305A84B7}">
      <dgm:prSet phldrT="[Κείμενο]"/>
      <dgm:spPr/>
      <dgm:t>
        <a:bodyPr/>
        <a:lstStyle/>
        <a:p>
          <a:r>
            <a:rPr lang="el-GR" b="1">
              <a:solidFill>
                <a:schemeClr val="bg1"/>
              </a:solidFill>
            </a:rPr>
            <a:t>ΕΥΡΥΤΑΝΙΑ 132 μαθητές</a:t>
          </a:r>
        </a:p>
      </dgm:t>
    </dgm:pt>
    <dgm:pt modelId="{B9C2EC74-1271-4AF1-BC94-1020782A25CD}" type="parTrans" cxnId="{1EC0B4BA-BF1D-4034-BD52-E429A61F568C}">
      <dgm:prSet/>
      <dgm:spPr/>
      <dgm:t>
        <a:bodyPr/>
        <a:lstStyle/>
        <a:p>
          <a:endParaRPr lang="el-GR"/>
        </a:p>
      </dgm:t>
    </dgm:pt>
    <dgm:pt modelId="{D39D6D45-8AF3-4BD2-A4E1-83AEE008053F}" type="sibTrans" cxnId="{1EC0B4BA-BF1D-4034-BD52-E429A61F568C}">
      <dgm:prSet/>
      <dgm:spPr/>
      <dgm:t>
        <a:bodyPr/>
        <a:lstStyle/>
        <a:p>
          <a:endParaRPr lang="el-GR"/>
        </a:p>
      </dgm:t>
    </dgm:pt>
    <dgm:pt modelId="{F24750CF-74D8-465A-B974-08A6BC1386BB}">
      <dgm:prSet phldrT="[Κείμενο]"/>
      <dgm:spPr/>
      <dgm:t>
        <a:bodyPr/>
        <a:lstStyle/>
        <a:p>
          <a:r>
            <a:rPr lang="el-GR" b="1">
              <a:solidFill>
                <a:schemeClr val="bg1"/>
              </a:solidFill>
            </a:rPr>
            <a:t>ΦΘΙΩΤΙΔΑ 709 μαθητές</a:t>
          </a:r>
        </a:p>
      </dgm:t>
    </dgm:pt>
    <dgm:pt modelId="{667D2C31-958A-4AA1-B4DF-B3FC21C95EE5}" type="parTrans" cxnId="{89882C6C-E920-4129-9386-7555603B6A81}">
      <dgm:prSet/>
      <dgm:spPr/>
      <dgm:t>
        <a:bodyPr/>
        <a:lstStyle/>
        <a:p>
          <a:endParaRPr lang="el-GR"/>
        </a:p>
      </dgm:t>
    </dgm:pt>
    <dgm:pt modelId="{D3D1A0FF-BEC9-4BB7-93F9-6BA909BA830A}" type="sibTrans" cxnId="{89882C6C-E920-4129-9386-7555603B6A81}">
      <dgm:prSet/>
      <dgm:spPr/>
      <dgm:t>
        <a:bodyPr/>
        <a:lstStyle/>
        <a:p>
          <a:endParaRPr lang="el-GR"/>
        </a:p>
      </dgm:t>
    </dgm:pt>
    <dgm:pt modelId="{4D48386A-F2A9-4165-960E-E4848395D4DC}">
      <dgm:prSet phldrT="[Κείμενο]"/>
      <dgm:spPr/>
      <dgm:t>
        <a:bodyPr/>
        <a:lstStyle/>
        <a:p>
          <a:r>
            <a:rPr lang="el-GR" b="1">
              <a:solidFill>
                <a:schemeClr val="bg1"/>
              </a:solidFill>
            </a:rPr>
            <a:t>ΦΩΚΙΔΑ 107 μαθητές</a:t>
          </a:r>
        </a:p>
      </dgm:t>
    </dgm:pt>
    <dgm:pt modelId="{B882B7B9-1F48-42FE-9710-0ED63993C2DD}" type="parTrans" cxnId="{C08A8BB8-A1AA-4108-A0B1-565E09B3BC30}">
      <dgm:prSet/>
      <dgm:spPr/>
      <dgm:t>
        <a:bodyPr/>
        <a:lstStyle/>
        <a:p>
          <a:endParaRPr lang="el-GR"/>
        </a:p>
      </dgm:t>
    </dgm:pt>
    <dgm:pt modelId="{17DC06B3-E0DF-4B3A-9698-09EA3B5CB2A8}" type="sibTrans" cxnId="{C08A8BB8-A1AA-4108-A0B1-565E09B3BC30}">
      <dgm:prSet/>
      <dgm:spPr/>
      <dgm:t>
        <a:bodyPr/>
        <a:lstStyle/>
        <a:p>
          <a:endParaRPr lang="el-GR"/>
        </a:p>
      </dgm:t>
    </dgm:pt>
    <dgm:pt modelId="{ACC95FA7-5748-46DB-AC3D-FAFB210EA8C7}">
      <dgm:prSet phldrT="[Κείμενο]"/>
      <dgm:spPr/>
      <dgm:t>
        <a:bodyPr/>
        <a:lstStyle/>
        <a:p>
          <a:r>
            <a:rPr lang="el-GR" b="1">
              <a:solidFill>
                <a:schemeClr val="bg1"/>
              </a:solidFill>
            </a:rPr>
            <a:t>ΣΥΝΟΛΟ 3546 μαθητές</a:t>
          </a:r>
        </a:p>
      </dgm:t>
    </dgm:pt>
    <dgm:pt modelId="{627E0BA4-4CF9-474B-8065-2E8DE60C4E20}" type="parTrans" cxnId="{48AFA689-C55C-4EED-8CFF-530AD3F79168}">
      <dgm:prSet/>
      <dgm:spPr/>
    </dgm:pt>
    <dgm:pt modelId="{EA825336-C028-4ED4-9B54-E994718C0C07}" type="sibTrans" cxnId="{48AFA689-C55C-4EED-8CFF-530AD3F79168}">
      <dgm:prSet/>
      <dgm:spPr/>
      <dgm:t>
        <a:bodyPr/>
        <a:lstStyle/>
        <a:p>
          <a:endParaRPr lang="el-GR"/>
        </a:p>
      </dgm:t>
    </dgm:pt>
    <dgm:pt modelId="{60EC5507-F6F1-420F-A175-9623B47D3624}" type="pres">
      <dgm:prSet presAssocID="{78BDEA58-7C04-4E2E-AB40-40A145B6F690}" presName="linear" presStyleCnt="0">
        <dgm:presLayoutVars>
          <dgm:animLvl val="lvl"/>
          <dgm:resizeHandles val="exact"/>
        </dgm:presLayoutVars>
      </dgm:prSet>
      <dgm:spPr/>
    </dgm:pt>
    <dgm:pt modelId="{0EE72133-FC9A-4F4C-9513-BF2C99DD3E25}" type="pres">
      <dgm:prSet presAssocID="{DA8A3096-AD4F-4FB0-B584-238E849D4C2E}" presName="parentText" presStyleLbl="node1" presStyleIdx="0" presStyleCnt="6">
        <dgm:presLayoutVars>
          <dgm:chMax val="0"/>
          <dgm:bulletEnabled val="1"/>
        </dgm:presLayoutVars>
      </dgm:prSet>
      <dgm:spPr/>
    </dgm:pt>
    <dgm:pt modelId="{6EC14C3B-4271-4727-A795-030DC410B2B3}" type="pres">
      <dgm:prSet presAssocID="{A9BB3D2F-ED19-4E9C-AAA4-44C4E4711344}" presName="spacer" presStyleCnt="0"/>
      <dgm:spPr/>
    </dgm:pt>
    <dgm:pt modelId="{9253CACE-8B9C-4407-992C-08924C1C7798}" type="pres">
      <dgm:prSet presAssocID="{1B09E8BF-4A39-4891-86B7-69AEED0B5AF3}" presName="parentText" presStyleLbl="node1" presStyleIdx="1" presStyleCnt="6">
        <dgm:presLayoutVars>
          <dgm:chMax val="0"/>
          <dgm:bulletEnabled val="1"/>
        </dgm:presLayoutVars>
      </dgm:prSet>
      <dgm:spPr/>
    </dgm:pt>
    <dgm:pt modelId="{26E00EAF-B147-43B6-AF27-5F8A50AF5C85}" type="pres">
      <dgm:prSet presAssocID="{A9461A72-2C32-4A32-B372-DA5E26E41004}" presName="spacer" presStyleCnt="0"/>
      <dgm:spPr/>
    </dgm:pt>
    <dgm:pt modelId="{418B3E53-422E-47E1-9597-239A098CE82A}" type="pres">
      <dgm:prSet presAssocID="{72859127-FBD4-4181-9074-076C305A84B7}" presName="parentText" presStyleLbl="node1" presStyleIdx="2" presStyleCnt="6">
        <dgm:presLayoutVars>
          <dgm:chMax val="0"/>
          <dgm:bulletEnabled val="1"/>
        </dgm:presLayoutVars>
      </dgm:prSet>
      <dgm:spPr/>
    </dgm:pt>
    <dgm:pt modelId="{ECCCA291-DAC8-4219-B026-AB534F1278A1}" type="pres">
      <dgm:prSet presAssocID="{D39D6D45-8AF3-4BD2-A4E1-83AEE008053F}" presName="spacer" presStyleCnt="0"/>
      <dgm:spPr/>
    </dgm:pt>
    <dgm:pt modelId="{1F9FE758-253C-4A32-B56C-CBFA837F5AD5}" type="pres">
      <dgm:prSet presAssocID="{F24750CF-74D8-465A-B974-08A6BC1386BB}" presName="parentText" presStyleLbl="node1" presStyleIdx="3" presStyleCnt="6">
        <dgm:presLayoutVars>
          <dgm:chMax val="0"/>
          <dgm:bulletEnabled val="1"/>
        </dgm:presLayoutVars>
      </dgm:prSet>
      <dgm:spPr/>
    </dgm:pt>
    <dgm:pt modelId="{BD07605B-034F-4E28-A75E-FEEC0F35BB0E}" type="pres">
      <dgm:prSet presAssocID="{D3D1A0FF-BEC9-4BB7-93F9-6BA909BA830A}" presName="spacer" presStyleCnt="0"/>
      <dgm:spPr/>
    </dgm:pt>
    <dgm:pt modelId="{E562FB74-E69C-4339-A192-9C5417B4E4A7}" type="pres">
      <dgm:prSet presAssocID="{4D48386A-F2A9-4165-960E-E4848395D4DC}" presName="parentText" presStyleLbl="node1" presStyleIdx="4" presStyleCnt="6">
        <dgm:presLayoutVars>
          <dgm:chMax val="0"/>
          <dgm:bulletEnabled val="1"/>
        </dgm:presLayoutVars>
      </dgm:prSet>
      <dgm:spPr/>
    </dgm:pt>
    <dgm:pt modelId="{957370AE-24EB-463B-BEBB-EA263C19A779}" type="pres">
      <dgm:prSet presAssocID="{17DC06B3-E0DF-4B3A-9698-09EA3B5CB2A8}" presName="spacer" presStyleCnt="0"/>
      <dgm:spPr/>
    </dgm:pt>
    <dgm:pt modelId="{1CEB69DE-530E-4CAD-A3D6-5D034314CEF5}" type="pres">
      <dgm:prSet presAssocID="{ACC95FA7-5748-46DB-AC3D-FAFB210EA8C7}" presName="parentText" presStyleLbl="node1" presStyleIdx="5" presStyleCnt="6">
        <dgm:presLayoutVars>
          <dgm:chMax val="0"/>
          <dgm:bulletEnabled val="1"/>
        </dgm:presLayoutVars>
      </dgm:prSet>
      <dgm:spPr/>
    </dgm:pt>
  </dgm:ptLst>
  <dgm:cxnLst>
    <dgm:cxn modelId="{BB38AA19-2051-4423-B0E5-96BE28497A4B}" type="presOf" srcId="{ACC95FA7-5748-46DB-AC3D-FAFB210EA8C7}" destId="{1CEB69DE-530E-4CAD-A3D6-5D034314CEF5}" srcOrd="0" destOrd="0" presId="urn:microsoft.com/office/officeart/2005/8/layout/vList2"/>
    <dgm:cxn modelId="{490F0D2E-DDFE-4F7E-AC48-BF9043662066}" type="presOf" srcId="{1B09E8BF-4A39-4891-86B7-69AEED0B5AF3}" destId="{9253CACE-8B9C-4407-992C-08924C1C7798}" srcOrd="0" destOrd="0" presId="urn:microsoft.com/office/officeart/2005/8/layout/vList2"/>
    <dgm:cxn modelId="{8F954C5B-DBBB-4650-9449-0B02C687D8A3}" type="presOf" srcId="{78BDEA58-7C04-4E2E-AB40-40A145B6F690}" destId="{60EC5507-F6F1-420F-A175-9623B47D3624}" srcOrd="0" destOrd="0" presId="urn:microsoft.com/office/officeart/2005/8/layout/vList2"/>
    <dgm:cxn modelId="{82A0445E-C9D0-4DE4-8C07-6724874C8470}" type="presOf" srcId="{4D48386A-F2A9-4165-960E-E4848395D4DC}" destId="{E562FB74-E69C-4339-A192-9C5417B4E4A7}" srcOrd="0" destOrd="0" presId="urn:microsoft.com/office/officeart/2005/8/layout/vList2"/>
    <dgm:cxn modelId="{79956345-489F-483C-A949-CCE01F5255A1}" srcId="{78BDEA58-7C04-4E2E-AB40-40A145B6F690}" destId="{DA8A3096-AD4F-4FB0-B584-238E849D4C2E}" srcOrd="0" destOrd="0" parTransId="{11904A92-E835-4A2E-AF8C-A8DFA25CA6C0}" sibTransId="{A9BB3D2F-ED19-4E9C-AAA4-44C4E4711344}"/>
    <dgm:cxn modelId="{89882C6C-E920-4129-9386-7555603B6A81}" srcId="{78BDEA58-7C04-4E2E-AB40-40A145B6F690}" destId="{F24750CF-74D8-465A-B974-08A6BC1386BB}" srcOrd="3" destOrd="0" parTransId="{667D2C31-958A-4AA1-B4DF-B3FC21C95EE5}" sibTransId="{D3D1A0FF-BEC9-4BB7-93F9-6BA909BA830A}"/>
    <dgm:cxn modelId="{C651B874-C342-4A4B-8E92-FAE76302E5D7}" type="presOf" srcId="{DA8A3096-AD4F-4FB0-B584-238E849D4C2E}" destId="{0EE72133-FC9A-4F4C-9513-BF2C99DD3E25}" srcOrd="0" destOrd="0" presId="urn:microsoft.com/office/officeart/2005/8/layout/vList2"/>
    <dgm:cxn modelId="{B8BC3086-761E-44A2-918A-AAC3BAA69955}" type="presOf" srcId="{F24750CF-74D8-465A-B974-08A6BC1386BB}" destId="{1F9FE758-253C-4A32-B56C-CBFA837F5AD5}" srcOrd="0" destOrd="0" presId="urn:microsoft.com/office/officeart/2005/8/layout/vList2"/>
    <dgm:cxn modelId="{48AFA689-C55C-4EED-8CFF-530AD3F79168}" srcId="{78BDEA58-7C04-4E2E-AB40-40A145B6F690}" destId="{ACC95FA7-5748-46DB-AC3D-FAFB210EA8C7}" srcOrd="5" destOrd="0" parTransId="{627E0BA4-4CF9-474B-8065-2E8DE60C4E20}" sibTransId="{EA825336-C028-4ED4-9B54-E994718C0C07}"/>
    <dgm:cxn modelId="{266FC697-30F1-4957-9F0E-288B71DA3C39}" type="presOf" srcId="{72859127-FBD4-4181-9074-076C305A84B7}" destId="{418B3E53-422E-47E1-9597-239A098CE82A}" srcOrd="0" destOrd="0" presId="urn:microsoft.com/office/officeart/2005/8/layout/vList2"/>
    <dgm:cxn modelId="{9FEF60A8-A9DA-427B-999A-60DC82E7453B}" srcId="{78BDEA58-7C04-4E2E-AB40-40A145B6F690}" destId="{1B09E8BF-4A39-4891-86B7-69AEED0B5AF3}" srcOrd="1" destOrd="0" parTransId="{96F76C79-AE77-4158-A6A3-770645705FCC}" sibTransId="{A9461A72-2C32-4A32-B372-DA5E26E41004}"/>
    <dgm:cxn modelId="{C08A8BB8-A1AA-4108-A0B1-565E09B3BC30}" srcId="{78BDEA58-7C04-4E2E-AB40-40A145B6F690}" destId="{4D48386A-F2A9-4165-960E-E4848395D4DC}" srcOrd="4" destOrd="0" parTransId="{B882B7B9-1F48-42FE-9710-0ED63993C2DD}" sibTransId="{17DC06B3-E0DF-4B3A-9698-09EA3B5CB2A8}"/>
    <dgm:cxn modelId="{1EC0B4BA-BF1D-4034-BD52-E429A61F568C}" srcId="{78BDEA58-7C04-4E2E-AB40-40A145B6F690}" destId="{72859127-FBD4-4181-9074-076C305A84B7}" srcOrd="2" destOrd="0" parTransId="{B9C2EC74-1271-4AF1-BC94-1020782A25CD}" sibTransId="{D39D6D45-8AF3-4BD2-A4E1-83AEE008053F}"/>
    <dgm:cxn modelId="{E542DF02-66AB-4419-87FD-23EB595367DE}" type="presParOf" srcId="{60EC5507-F6F1-420F-A175-9623B47D3624}" destId="{0EE72133-FC9A-4F4C-9513-BF2C99DD3E25}" srcOrd="0" destOrd="0" presId="urn:microsoft.com/office/officeart/2005/8/layout/vList2"/>
    <dgm:cxn modelId="{08F868C3-DAB9-49FF-BE05-9D109986B24A}" type="presParOf" srcId="{60EC5507-F6F1-420F-A175-9623B47D3624}" destId="{6EC14C3B-4271-4727-A795-030DC410B2B3}" srcOrd="1" destOrd="0" presId="urn:microsoft.com/office/officeart/2005/8/layout/vList2"/>
    <dgm:cxn modelId="{510B8528-8393-4C60-AF72-E61D0168AB07}" type="presParOf" srcId="{60EC5507-F6F1-420F-A175-9623B47D3624}" destId="{9253CACE-8B9C-4407-992C-08924C1C7798}" srcOrd="2" destOrd="0" presId="urn:microsoft.com/office/officeart/2005/8/layout/vList2"/>
    <dgm:cxn modelId="{317CE044-30FB-4FA5-81EB-D5ECA125C1D5}" type="presParOf" srcId="{60EC5507-F6F1-420F-A175-9623B47D3624}" destId="{26E00EAF-B147-43B6-AF27-5F8A50AF5C85}" srcOrd="3" destOrd="0" presId="urn:microsoft.com/office/officeart/2005/8/layout/vList2"/>
    <dgm:cxn modelId="{C434AD77-B7FE-486D-8C31-F29EAADF28B7}" type="presParOf" srcId="{60EC5507-F6F1-420F-A175-9623B47D3624}" destId="{418B3E53-422E-47E1-9597-239A098CE82A}" srcOrd="4" destOrd="0" presId="urn:microsoft.com/office/officeart/2005/8/layout/vList2"/>
    <dgm:cxn modelId="{901935DC-F605-42FA-AF72-4EEADBC3FC52}" type="presParOf" srcId="{60EC5507-F6F1-420F-A175-9623B47D3624}" destId="{ECCCA291-DAC8-4219-B026-AB534F1278A1}" srcOrd="5" destOrd="0" presId="urn:microsoft.com/office/officeart/2005/8/layout/vList2"/>
    <dgm:cxn modelId="{FA7F145E-6105-4A33-A519-705E31CFF9B9}" type="presParOf" srcId="{60EC5507-F6F1-420F-A175-9623B47D3624}" destId="{1F9FE758-253C-4A32-B56C-CBFA837F5AD5}" srcOrd="6" destOrd="0" presId="urn:microsoft.com/office/officeart/2005/8/layout/vList2"/>
    <dgm:cxn modelId="{433444A2-9548-4096-9F56-D8F6E527DFF6}" type="presParOf" srcId="{60EC5507-F6F1-420F-A175-9623B47D3624}" destId="{BD07605B-034F-4E28-A75E-FEEC0F35BB0E}" srcOrd="7" destOrd="0" presId="urn:microsoft.com/office/officeart/2005/8/layout/vList2"/>
    <dgm:cxn modelId="{FD4C7766-377E-40E6-A7B7-7CA713D17586}" type="presParOf" srcId="{60EC5507-F6F1-420F-A175-9623B47D3624}" destId="{E562FB74-E69C-4339-A192-9C5417B4E4A7}" srcOrd="8" destOrd="0" presId="urn:microsoft.com/office/officeart/2005/8/layout/vList2"/>
    <dgm:cxn modelId="{85468B3A-3AC3-4BED-8B01-ED08BA075042}" type="presParOf" srcId="{60EC5507-F6F1-420F-A175-9623B47D3624}" destId="{957370AE-24EB-463B-BEBB-EA263C19A779}" srcOrd="9" destOrd="0" presId="urn:microsoft.com/office/officeart/2005/8/layout/vList2"/>
    <dgm:cxn modelId="{34893DDE-E822-442C-AC04-447DDA6ACFB8}" type="presParOf" srcId="{60EC5507-F6F1-420F-A175-9623B47D3624}" destId="{1CEB69DE-530E-4CAD-A3D6-5D034314CEF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24CCD4-7C08-4E20-B3E3-007F1B4D325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l-GR"/>
        </a:p>
      </dgm:t>
    </dgm:pt>
    <dgm:pt modelId="{F416EFAC-C04A-40EF-9D19-E386BBB38242}">
      <dgm:prSet phldrT="[Κείμενο]"/>
      <dgm:spPr/>
      <dgm:t>
        <a:bodyPr/>
        <a:lstStyle/>
        <a:p>
          <a:r>
            <a:rPr lang="af-ZA" sz="3000" b="1">
              <a:solidFill>
                <a:srgbClr val="FF0000"/>
              </a:solidFill>
              <a:latin typeface="Century Gothic"/>
            </a:rPr>
            <a:t>ΒΟΙΩΤΙΑ</a:t>
          </a:r>
          <a:endParaRPr lang="af-ZA" sz="3000" b="1">
            <a:solidFill>
              <a:srgbClr val="010000"/>
            </a:solidFill>
            <a:latin typeface="Century Gothic"/>
          </a:endParaRPr>
        </a:p>
      </dgm:t>
    </dgm:pt>
    <dgm:pt modelId="{87ABD483-7F42-4BF2-A039-9B9FEE78BB40}" type="parTrans" cxnId="{4CB27F2C-DEFC-437D-8CF3-BB29D974B4DF}">
      <dgm:prSet/>
      <dgm:spPr/>
      <dgm:t>
        <a:bodyPr/>
        <a:lstStyle/>
        <a:p>
          <a:endParaRPr lang="el-GR"/>
        </a:p>
      </dgm:t>
    </dgm:pt>
    <dgm:pt modelId="{7B792FCE-AFD0-46F1-8D86-7C5150EFD4D1}" type="sibTrans" cxnId="{4CB27F2C-DEFC-437D-8CF3-BB29D974B4DF}">
      <dgm:prSet/>
      <dgm:spPr/>
      <dgm:t>
        <a:bodyPr/>
        <a:lstStyle/>
        <a:p>
          <a:endParaRPr lang="el-GR"/>
        </a:p>
      </dgm:t>
    </dgm:pt>
    <dgm:pt modelId="{F721A5DE-89C1-4C74-A2AC-283C195E471D}">
      <dgm:prSet phldrT="[Κείμενο]"/>
      <dgm:spPr/>
      <dgm:t>
        <a:bodyPr/>
        <a:lstStyle/>
        <a:p>
          <a:r>
            <a:rPr lang="el-GR"/>
            <a:t>2 ψυχολόγοι</a:t>
          </a:r>
        </a:p>
      </dgm:t>
    </dgm:pt>
    <dgm:pt modelId="{53B29CD5-3380-424C-8684-90C750E1703A}" type="parTrans" cxnId="{C8C2A88F-6DF3-4D86-ADBE-3840082E56A9}">
      <dgm:prSet/>
      <dgm:spPr/>
      <dgm:t>
        <a:bodyPr/>
        <a:lstStyle/>
        <a:p>
          <a:endParaRPr lang="el-GR"/>
        </a:p>
      </dgm:t>
    </dgm:pt>
    <dgm:pt modelId="{B319845E-55EC-4B2B-A4B7-F2D350FE5915}" type="sibTrans" cxnId="{C8C2A88F-6DF3-4D86-ADBE-3840082E56A9}">
      <dgm:prSet/>
      <dgm:spPr/>
      <dgm:t>
        <a:bodyPr/>
        <a:lstStyle/>
        <a:p>
          <a:endParaRPr lang="el-GR"/>
        </a:p>
      </dgm:t>
    </dgm:pt>
    <dgm:pt modelId="{3742099D-ABB3-48B4-9AF8-9A1B0AC66963}">
      <dgm:prSet phldrT="[Κείμενο]"/>
      <dgm:spPr/>
      <dgm:t>
        <a:bodyPr/>
        <a:lstStyle/>
        <a:p>
          <a:r>
            <a:rPr lang="el-GR"/>
            <a:t>5 σχολεία(πλήρη εφαρμογή)</a:t>
          </a:r>
        </a:p>
      </dgm:t>
    </dgm:pt>
    <dgm:pt modelId="{81294C8E-CB7C-42D4-BE28-599691E9D393}" type="parTrans" cxnId="{75C1E92B-E680-406C-9C9D-6E8D7ED01934}">
      <dgm:prSet/>
      <dgm:spPr/>
      <dgm:t>
        <a:bodyPr/>
        <a:lstStyle/>
        <a:p>
          <a:endParaRPr lang="el-GR"/>
        </a:p>
      </dgm:t>
    </dgm:pt>
    <dgm:pt modelId="{04A6CDD6-BFC7-4D02-91F8-2671392B93C5}" type="sibTrans" cxnId="{75C1E92B-E680-406C-9C9D-6E8D7ED01934}">
      <dgm:prSet/>
      <dgm:spPr/>
      <dgm:t>
        <a:bodyPr/>
        <a:lstStyle/>
        <a:p>
          <a:endParaRPr lang="el-GR"/>
        </a:p>
      </dgm:t>
    </dgm:pt>
    <dgm:pt modelId="{E76EFAD9-D419-48FC-BF54-2C5E21127A9D}">
      <dgm:prSet phldrT="[Κείμενο]"/>
      <dgm:spPr/>
      <dgm:t>
        <a:bodyPr/>
        <a:lstStyle/>
        <a:p>
          <a:r>
            <a:rPr lang="el-GR" b="1">
              <a:solidFill>
                <a:srgbClr val="7030A0"/>
              </a:solidFill>
            </a:rPr>
            <a:t>ΕΥΒΟΙΑ</a:t>
          </a:r>
        </a:p>
      </dgm:t>
    </dgm:pt>
    <dgm:pt modelId="{66CC930B-52C4-45BC-9DC5-2501BC5D56A4}" type="parTrans" cxnId="{84ED2FBE-AE4D-4D20-A476-88B5F7F1189A}">
      <dgm:prSet/>
      <dgm:spPr/>
      <dgm:t>
        <a:bodyPr/>
        <a:lstStyle/>
        <a:p>
          <a:endParaRPr lang="el-GR"/>
        </a:p>
      </dgm:t>
    </dgm:pt>
    <dgm:pt modelId="{08152EB8-8355-4257-865D-36786E7F84D2}" type="sibTrans" cxnId="{84ED2FBE-AE4D-4D20-A476-88B5F7F1189A}">
      <dgm:prSet/>
      <dgm:spPr/>
      <dgm:t>
        <a:bodyPr/>
        <a:lstStyle/>
        <a:p>
          <a:endParaRPr lang="el-GR"/>
        </a:p>
      </dgm:t>
    </dgm:pt>
    <dgm:pt modelId="{056B9E9B-C740-4117-AAF7-0292B8F32482}">
      <dgm:prSet phldrT="[Κείμενο]"/>
      <dgm:spPr/>
      <dgm:t>
        <a:bodyPr/>
        <a:lstStyle/>
        <a:p>
          <a:r>
            <a:rPr lang="el-GR"/>
            <a:t>5 ψυχολόγοι</a:t>
          </a:r>
        </a:p>
      </dgm:t>
    </dgm:pt>
    <dgm:pt modelId="{303D339D-D799-4E37-8AA3-0B3137CCDBBA}" type="parTrans" cxnId="{FEA5A88A-EB54-4B4E-9B43-93743B9018F8}">
      <dgm:prSet/>
      <dgm:spPr/>
      <dgm:t>
        <a:bodyPr/>
        <a:lstStyle/>
        <a:p>
          <a:endParaRPr lang="el-GR"/>
        </a:p>
      </dgm:t>
    </dgm:pt>
    <dgm:pt modelId="{ADE7A879-B44E-4D6C-8775-E0FAF620BEE6}" type="sibTrans" cxnId="{FEA5A88A-EB54-4B4E-9B43-93743B9018F8}">
      <dgm:prSet/>
      <dgm:spPr/>
      <dgm:t>
        <a:bodyPr/>
        <a:lstStyle/>
        <a:p>
          <a:endParaRPr lang="el-GR"/>
        </a:p>
      </dgm:t>
    </dgm:pt>
    <dgm:pt modelId="{51B77594-501E-4B12-9CFB-D14B20D9BD3D}">
      <dgm:prSet phldrT="[Κείμενο]"/>
      <dgm:spPr/>
      <dgm:t>
        <a:bodyPr/>
        <a:lstStyle/>
        <a:p>
          <a:r>
            <a:rPr lang="el-GR"/>
            <a:t>9 σχολεία</a:t>
          </a:r>
        </a:p>
      </dgm:t>
    </dgm:pt>
    <dgm:pt modelId="{14A3907A-B8FF-4377-933A-7780E6A174FD}" type="parTrans" cxnId="{4205EC7A-757A-475C-83D6-D5A14B507D04}">
      <dgm:prSet/>
      <dgm:spPr/>
      <dgm:t>
        <a:bodyPr/>
        <a:lstStyle/>
        <a:p>
          <a:endParaRPr lang="el-GR"/>
        </a:p>
      </dgm:t>
    </dgm:pt>
    <dgm:pt modelId="{C3CCEC9F-00F9-4E70-A7FD-77A2111C61EE}" type="sibTrans" cxnId="{4205EC7A-757A-475C-83D6-D5A14B507D04}">
      <dgm:prSet/>
      <dgm:spPr/>
      <dgm:t>
        <a:bodyPr/>
        <a:lstStyle/>
        <a:p>
          <a:endParaRPr lang="el-GR"/>
        </a:p>
      </dgm:t>
    </dgm:pt>
    <dgm:pt modelId="{7763971F-9C9C-4485-A005-E8F7F9418EFC}">
      <dgm:prSet phldrT="[Κείμενο]"/>
      <dgm:spPr/>
      <dgm:t>
        <a:bodyPr/>
        <a:lstStyle/>
        <a:p>
          <a:r>
            <a:rPr lang="el-GR"/>
            <a:t>1 Ψυχολόγος που υποστηρίζει δύο ΕΠΑΛ λείπει με άδεια κυήσεως</a:t>
          </a:r>
        </a:p>
      </dgm:t>
    </dgm:pt>
    <dgm:pt modelId="{78BB3B6D-DE1F-4172-85EA-C9105D6A48F0}" type="parTrans" cxnId="{CB3A7D50-A2C2-4BA0-8D9F-A1E2BE21DDFA}">
      <dgm:prSet/>
      <dgm:spPr/>
      <dgm:t>
        <a:bodyPr/>
        <a:lstStyle/>
        <a:p>
          <a:endParaRPr lang="el-GR"/>
        </a:p>
      </dgm:t>
    </dgm:pt>
    <dgm:pt modelId="{AB63361C-5598-4D2B-AD18-C9F31A5F6A73}" type="sibTrans" cxnId="{CB3A7D50-A2C2-4BA0-8D9F-A1E2BE21DDFA}">
      <dgm:prSet/>
      <dgm:spPr/>
      <dgm:t>
        <a:bodyPr/>
        <a:lstStyle/>
        <a:p>
          <a:endParaRPr lang="el-GR"/>
        </a:p>
      </dgm:t>
    </dgm:pt>
    <dgm:pt modelId="{A8D5E80D-5E61-47BA-AC6B-C8801D566555}">
      <dgm:prSet phldrT="[Κείμενο]"/>
      <dgm:spPr/>
      <dgm:t>
        <a:bodyPr/>
        <a:lstStyle/>
        <a:p>
          <a:r>
            <a:rPr lang="el-GR" b="1">
              <a:solidFill>
                <a:srgbClr val="002060"/>
              </a:solidFill>
            </a:rPr>
            <a:t>ΕΥΡΥΤΑΝΙΑ</a:t>
          </a:r>
        </a:p>
      </dgm:t>
    </dgm:pt>
    <dgm:pt modelId="{3B2AC87F-BC61-47C9-8A43-281686F26F14}" type="parTrans" cxnId="{AC800333-8E57-4424-8532-59AE08303363}">
      <dgm:prSet/>
      <dgm:spPr/>
      <dgm:t>
        <a:bodyPr/>
        <a:lstStyle/>
        <a:p>
          <a:endParaRPr lang="el-GR"/>
        </a:p>
      </dgm:t>
    </dgm:pt>
    <dgm:pt modelId="{6BF6BA84-52D3-4BE1-A017-E89A69D137D8}" type="sibTrans" cxnId="{AC800333-8E57-4424-8532-59AE08303363}">
      <dgm:prSet/>
      <dgm:spPr/>
      <dgm:t>
        <a:bodyPr/>
        <a:lstStyle/>
        <a:p>
          <a:endParaRPr lang="el-GR"/>
        </a:p>
      </dgm:t>
    </dgm:pt>
    <dgm:pt modelId="{A804A95B-23D5-4683-8D5C-6D05C8F551B1}">
      <dgm:prSet phldrT="[Κείμενο]"/>
      <dgm:spPr/>
      <dgm:t>
        <a:bodyPr/>
        <a:lstStyle/>
        <a:p>
          <a:r>
            <a:rPr lang="el-GR"/>
            <a:t>1 ψυχολόγος</a:t>
          </a:r>
        </a:p>
      </dgm:t>
    </dgm:pt>
    <dgm:pt modelId="{DBA9FB9D-F4EE-4948-A28A-ACECAD150C8C}" type="parTrans" cxnId="{3E894749-8821-4A84-A2DB-2E7DC5665613}">
      <dgm:prSet/>
      <dgm:spPr/>
    </dgm:pt>
    <dgm:pt modelId="{75F01C2E-F9D2-43F0-B9A4-7A206622AAF9}" type="sibTrans" cxnId="{3E894749-8821-4A84-A2DB-2E7DC5665613}">
      <dgm:prSet/>
      <dgm:spPr/>
    </dgm:pt>
    <dgm:pt modelId="{4CCE0A6B-765D-4409-9158-449A9AAFA468}">
      <dgm:prSet phldrT="[Κείμενο]"/>
      <dgm:spPr/>
      <dgm:t>
        <a:bodyPr/>
        <a:lstStyle/>
        <a:p>
          <a:r>
            <a:rPr lang="el-GR"/>
            <a:t>2 σχολεία( πλήρη εφαρμογή)</a:t>
          </a:r>
        </a:p>
      </dgm:t>
    </dgm:pt>
    <dgm:pt modelId="{CB8D9496-444E-43F7-83CA-28F91756D3EA}" type="parTrans" cxnId="{0DC0C3DF-7C04-4994-80B2-975B79681599}">
      <dgm:prSet/>
      <dgm:spPr/>
    </dgm:pt>
    <dgm:pt modelId="{166BA6B3-E778-4789-B33B-FA4318553B20}" type="sibTrans" cxnId="{0DC0C3DF-7C04-4994-80B2-975B79681599}">
      <dgm:prSet/>
      <dgm:spPr/>
    </dgm:pt>
    <dgm:pt modelId="{67B26E25-917A-4138-8AB9-7E67E93E25BA}">
      <dgm:prSet phldrT="[Κείμενο]"/>
      <dgm:spPr/>
      <dgm:t>
        <a:bodyPr/>
        <a:lstStyle/>
        <a:p>
          <a:r>
            <a:rPr lang="el-GR" sz="3400" b="1">
              <a:solidFill>
                <a:srgbClr val="FFC000"/>
              </a:solidFill>
            </a:rPr>
            <a:t>ΦΘΙΩΤΙΔΑ</a:t>
          </a:r>
        </a:p>
      </dgm:t>
    </dgm:pt>
    <dgm:pt modelId="{97CB2C2D-C086-4E1F-B4ED-6FE917A5AE53}" type="parTrans" cxnId="{9AE75A2A-6E67-40CF-9B4D-40F9511F8E54}">
      <dgm:prSet/>
      <dgm:spPr/>
    </dgm:pt>
    <dgm:pt modelId="{BCD540A7-9123-4A5A-9B86-41CB8E3899F6}" type="sibTrans" cxnId="{9AE75A2A-6E67-40CF-9B4D-40F9511F8E54}">
      <dgm:prSet/>
      <dgm:spPr/>
    </dgm:pt>
    <dgm:pt modelId="{F6255D83-18DC-4514-8F1A-E6D0F90BA9A0}">
      <dgm:prSet phldrT="[Κείμενο]"/>
      <dgm:spPr/>
      <dgm:t>
        <a:bodyPr/>
        <a:lstStyle/>
        <a:p>
          <a:r>
            <a:rPr lang="el-GR" sz="2600"/>
            <a:t>3 ψυχολόγοι</a:t>
          </a:r>
        </a:p>
      </dgm:t>
    </dgm:pt>
    <dgm:pt modelId="{6597D38F-5FBF-4ADA-B931-055CE7BA7C15}" type="parTrans" cxnId="{B501F884-21CB-4216-A378-4BB5C363AEBD}">
      <dgm:prSet/>
      <dgm:spPr/>
    </dgm:pt>
    <dgm:pt modelId="{A599B88B-74D7-4E12-A9BB-13EF3C656563}" type="sibTrans" cxnId="{B501F884-21CB-4216-A378-4BB5C363AEBD}">
      <dgm:prSet/>
      <dgm:spPr/>
    </dgm:pt>
    <dgm:pt modelId="{22C20579-D98E-4E22-80D7-6FBE48A50D31}">
      <dgm:prSet phldrT="[Κείμενο]"/>
      <dgm:spPr/>
      <dgm:t>
        <a:bodyPr/>
        <a:lstStyle/>
        <a:p>
          <a:r>
            <a:rPr lang="el-GR" sz="2600"/>
            <a:t>5 σχολεία(πλήρη εφαρμογή)</a:t>
          </a:r>
        </a:p>
      </dgm:t>
    </dgm:pt>
    <dgm:pt modelId="{5B14D959-81FD-4871-AC3D-756D8A26CEF7}" type="parTrans" cxnId="{025FC0FF-786D-462B-8947-6D560982AA92}">
      <dgm:prSet/>
      <dgm:spPr/>
    </dgm:pt>
    <dgm:pt modelId="{9F4B70A4-F6A9-439C-989C-62B66AA54726}" type="sibTrans" cxnId="{025FC0FF-786D-462B-8947-6D560982AA92}">
      <dgm:prSet/>
      <dgm:spPr/>
    </dgm:pt>
    <dgm:pt modelId="{68E20589-62A6-48E3-96A1-DAEFC3731543}">
      <dgm:prSet phldrT="[Κείμενο]"/>
      <dgm:spPr/>
      <dgm:t>
        <a:bodyPr/>
        <a:lstStyle/>
        <a:p>
          <a:r>
            <a:rPr lang="el-GR" sz="3400" b="1">
              <a:solidFill>
                <a:schemeClr val="accent1">
                  <a:lumMod val="50000"/>
                </a:schemeClr>
              </a:solidFill>
            </a:rPr>
            <a:t>ΦΩΚΙΔΑ</a:t>
          </a:r>
        </a:p>
      </dgm:t>
    </dgm:pt>
    <dgm:pt modelId="{139F94F7-C49A-4206-AE04-A9FB5E746270}" type="parTrans" cxnId="{30646193-46DE-4F07-927B-547FC7DBED90}">
      <dgm:prSet/>
      <dgm:spPr/>
    </dgm:pt>
    <dgm:pt modelId="{059B4600-887F-4A78-AC4F-53CA5CE31826}" type="sibTrans" cxnId="{30646193-46DE-4F07-927B-547FC7DBED90}">
      <dgm:prSet/>
      <dgm:spPr/>
    </dgm:pt>
    <dgm:pt modelId="{9731CF2D-7FB1-4469-B097-F60FA9637FCA}">
      <dgm:prSet phldrT="[Κείμενο]"/>
      <dgm:spPr/>
      <dgm:t>
        <a:bodyPr/>
        <a:lstStyle/>
        <a:p>
          <a:r>
            <a:rPr lang="el-GR" sz="2600"/>
            <a:t>1 ψυχολόγος </a:t>
          </a:r>
        </a:p>
      </dgm:t>
    </dgm:pt>
    <dgm:pt modelId="{3CF238F3-32C9-4117-A65A-58CEE4F91FFA}" type="parTrans" cxnId="{EBA4E802-BAA4-4493-BF0E-A53967E1E7D2}">
      <dgm:prSet/>
      <dgm:spPr/>
    </dgm:pt>
    <dgm:pt modelId="{C044BC3C-EB5D-4243-9A79-BA67AA76174A}" type="sibTrans" cxnId="{EBA4E802-BAA4-4493-BF0E-A53967E1E7D2}">
      <dgm:prSet/>
      <dgm:spPr/>
    </dgm:pt>
    <dgm:pt modelId="{0E7D42A3-41A5-4A2B-BD85-B033477832BE}">
      <dgm:prSet phldrT="[Κείμενο]"/>
      <dgm:spPr/>
      <dgm:t>
        <a:bodyPr/>
        <a:lstStyle/>
        <a:p>
          <a:r>
            <a:rPr lang="el-GR" sz="2600"/>
            <a:t>1 σχολείο(πλήρη εφαρμογή) </a:t>
          </a:r>
        </a:p>
      </dgm:t>
    </dgm:pt>
    <dgm:pt modelId="{81727137-8E40-445E-B7A6-3CFBCA45D811}" type="parTrans" cxnId="{2050DFDE-D30A-4222-B763-C449B94EEA7E}">
      <dgm:prSet/>
      <dgm:spPr/>
    </dgm:pt>
    <dgm:pt modelId="{7C1A5612-6989-4FCC-AFB4-EB6D67D1F6F3}" type="sibTrans" cxnId="{2050DFDE-D30A-4222-B763-C449B94EEA7E}">
      <dgm:prSet/>
      <dgm:spPr/>
    </dgm:pt>
    <dgm:pt modelId="{AA717CF9-478D-4DE7-803C-22F3F2CBCB54}" type="pres">
      <dgm:prSet presAssocID="{3824CCD4-7C08-4E20-B3E3-007F1B4D3256}" presName="linearFlow" presStyleCnt="0">
        <dgm:presLayoutVars>
          <dgm:dir/>
          <dgm:animLvl val="lvl"/>
          <dgm:resizeHandles val="exact"/>
        </dgm:presLayoutVars>
      </dgm:prSet>
      <dgm:spPr/>
    </dgm:pt>
    <dgm:pt modelId="{13D040ED-1393-4903-8DFB-8E11C8ECF032}" type="pres">
      <dgm:prSet presAssocID="{F416EFAC-C04A-40EF-9D19-E386BBB38242}" presName="composite" presStyleCnt="0"/>
      <dgm:spPr/>
    </dgm:pt>
    <dgm:pt modelId="{43846448-23E0-43C9-A227-A6141DD02449}" type="pres">
      <dgm:prSet presAssocID="{F416EFAC-C04A-40EF-9D19-E386BBB38242}" presName="parentText" presStyleLbl="alignNode1" presStyleIdx="0" presStyleCnt="5">
        <dgm:presLayoutVars>
          <dgm:chMax val="1"/>
          <dgm:bulletEnabled val="1"/>
        </dgm:presLayoutVars>
      </dgm:prSet>
      <dgm:spPr/>
    </dgm:pt>
    <dgm:pt modelId="{611689B5-9704-4F4B-A4CC-C3099C0586BF}" type="pres">
      <dgm:prSet presAssocID="{F416EFAC-C04A-40EF-9D19-E386BBB38242}" presName="descendantText" presStyleLbl="alignAcc1" presStyleIdx="0" presStyleCnt="5">
        <dgm:presLayoutVars>
          <dgm:bulletEnabled val="1"/>
        </dgm:presLayoutVars>
      </dgm:prSet>
      <dgm:spPr/>
    </dgm:pt>
    <dgm:pt modelId="{F01DC3EA-213A-4EC9-9F26-BF16D810D711}" type="pres">
      <dgm:prSet presAssocID="{7B792FCE-AFD0-46F1-8D86-7C5150EFD4D1}" presName="sp" presStyleCnt="0"/>
      <dgm:spPr/>
    </dgm:pt>
    <dgm:pt modelId="{76BABC83-14C2-4E34-8524-11A7381D85D1}" type="pres">
      <dgm:prSet presAssocID="{E76EFAD9-D419-48FC-BF54-2C5E21127A9D}" presName="composite" presStyleCnt="0"/>
      <dgm:spPr/>
    </dgm:pt>
    <dgm:pt modelId="{DDD22083-8FBA-4222-87B9-587A553694EB}" type="pres">
      <dgm:prSet presAssocID="{E76EFAD9-D419-48FC-BF54-2C5E21127A9D}" presName="parentText" presStyleLbl="alignNode1" presStyleIdx="1" presStyleCnt="5">
        <dgm:presLayoutVars>
          <dgm:chMax val="1"/>
          <dgm:bulletEnabled val="1"/>
        </dgm:presLayoutVars>
      </dgm:prSet>
      <dgm:spPr/>
    </dgm:pt>
    <dgm:pt modelId="{2E6976DF-E074-4772-9D79-8F6B7F255CC7}" type="pres">
      <dgm:prSet presAssocID="{E76EFAD9-D419-48FC-BF54-2C5E21127A9D}" presName="descendantText" presStyleLbl="alignAcc1" presStyleIdx="1" presStyleCnt="5">
        <dgm:presLayoutVars>
          <dgm:bulletEnabled val="1"/>
        </dgm:presLayoutVars>
      </dgm:prSet>
      <dgm:spPr/>
    </dgm:pt>
    <dgm:pt modelId="{88528B3A-E22E-4A7D-9DFE-46113D400AD7}" type="pres">
      <dgm:prSet presAssocID="{08152EB8-8355-4257-865D-36786E7F84D2}" presName="sp" presStyleCnt="0"/>
      <dgm:spPr/>
    </dgm:pt>
    <dgm:pt modelId="{00FDA857-4CCA-42D4-9E79-8D3801117E58}" type="pres">
      <dgm:prSet presAssocID="{A8D5E80D-5E61-47BA-AC6B-C8801D566555}" presName="composite" presStyleCnt="0"/>
      <dgm:spPr/>
    </dgm:pt>
    <dgm:pt modelId="{0847BE29-17F5-469E-8701-474B067A7E63}" type="pres">
      <dgm:prSet presAssocID="{A8D5E80D-5E61-47BA-AC6B-C8801D566555}" presName="parentText" presStyleLbl="alignNode1" presStyleIdx="2" presStyleCnt="5">
        <dgm:presLayoutVars>
          <dgm:chMax val="1"/>
          <dgm:bulletEnabled val="1"/>
        </dgm:presLayoutVars>
      </dgm:prSet>
      <dgm:spPr/>
    </dgm:pt>
    <dgm:pt modelId="{959917FF-E27B-495D-8559-FD8593EE79E3}" type="pres">
      <dgm:prSet presAssocID="{A8D5E80D-5E61-47BA-AC6B-C8801D566555}" presName="descendantText" presStyleLbl="alignAcc1" presStyleIdx="2" presStyleCnt="5">
        <dgm:presLayoutVars>
          <dgm:bulletEnabled val="1"/>
        </dgm:presLayoutVars>
      </dgm:prSet>
      <dgm:spPr/>
    </dgm:pt>
    <dgm:pt modelId="{0DF732E7-40A3-4156-BE0A-6FE18707E7AA}" type="pres">
      <dgm:prSet presAssocID="{6BF6BA84-52D3-4BE1-A017-E89A69D137D8}" presName="sp" presStyleCnt="0"/>
      <dgm:spPr/>
    </dgm:pt>
    <dgm:pt modelId="{BB8C767F-973E-4340-844C-07C88BC398B2}" type="pres">
      <dgm:prSet presAssocID="{67B26E25-917A-4138-8AB9-7E67E93E25BA}" presName="composite" presStyleCnt="0"/>
      <dgm:spPr/>
    </dgm:pt>
    <dgm:pt modelId="{D7165897-E18F-4B80-A3CC-4D0004F598E0}" type="pres">
      <dgm:prSet presAssocID="{67B26E25-917A-4138-8AB9-7E67E93E25BA}" presName="parentText" presStyleLbl="alignNode1" presStyleIdx="3" presStyleCnt="5">
        <dgm:presLayoutVars>
          <dgm:chMax val="1"/>
          <dgm:bulletEnabled val="1"/>
        </dgm:presLayoutVars>
      </dgm:prSet>
      <dgm:spPr/>
    </dgm:pt>
    <dgm:pt modelId="{45DA0F40-D926-4D40-84D6-D51C1FB9F1E9}" type="pres">
      <dgm:prSet presAssocID="{67B26E25-917A-4138-8AB9-7E67E93E25BA}" presName="descendantText" presStyleLbl="alignAcc1" presStyleIdx="3" presStyleCnt="5">
        <dgm:presLayoutVars>
          <dgm:bulletEnabled val="1"/>
        </dgm:presLayoutVars>
      </dgm:prSet>
      <dgm:spPr/>
    </dgm:pt>
    <dgm:pt modelId="{8B49FD20-E36C-4602-8752-9E518DA304A8}" type="pres">
      <dgm:prSet presAssocID="{BCD540A7-9123-4A5A-9B86-41CB8E3899F6}" presName="sp" presStyleCnt="0"/>
      <dgm:spPr/>
    </dgm:pt>
    <dgm:pt modelId="{01AC8C57-EA8E-4351-867C-A3AD431227F1}" type="pres">
      <dgm:prSet presAssocID="{68E20589-62A6-48E3-96A1-DAEFC3731543}" presName="composite" presStyleCnt="0"/>
      <dgm:spPr/>
    </dgm:pt>
    <dgm:pt modelId="{99D0F019-5B15-4843-BB39-9484B88EF7F2}" type="pres">
      <dgm:prSet presAssocID="{68E20589-62A6-48E3-96A1-DAEFC3731543}" presName="parentText" presStyleLbl="alignNode1" presStyleIdx="4" presStyleCnt="5">
        <dgm:presLayoutVars>
          <dgm:chMax val="1"/>
          <dgm:bulletEnabled val="1"/>
        </dgm:presLayoutVars>
      </dgm:prSet>
      <dgm:spPr/>
    </dgm:pt>
    <dgm:pt modelId="{0E07D923-F979-4CD7-9CAD-E424454CB79D}" type="pres">
      <dgm:prSet presAssocID="{68E20589-62A6-48E3-96A1-DAEFC3731543}" presName="descendantText" presStyleLbl="alignAcc1" presStyleIdx="4" presStyleCnt="5">
        <dgm:presLayoutVars>
          <dgm:bulletEnabled val="1"/>
        </dgm:presLayoutVars>
      </dgm:prSet>
      <dgm:spPr/>
    </dgm:pt>
  </dgm:ptLst>
  <dgm:cxnLst>
    <dgm:cxn modelId="{EBA4E802-BAA4-4493-BF0E-A53967E1E7D2}" srcId="{68E20589-62A6-48E3-96A1-DAEFC3731543}" destId="{9731CF2D-7FB1-4469-B097-F60FA9637FCA}" srcOrd="0" destOrd="0" parTransId="{3CF238F3-32C9-4117-A65A-58CEE4F91FFA}" sibTransId="{C044BC3C-EB5D-4243-9A79-BA67AA76174A}"/>
    <dgm:cxn modelId="{424C1115-D5CF-4869-8FBC-F7394E58EB64}" type="presOf" srcId="{22C20579-D98E-4E22-80D7-6FBE48A50D31}" destId="{45DA0F40-D926-4D40-84D6-D51C1FB9F1E9}" srcOrd="0" destOrd="1" presId="urn:microsoft.com/office/officeart/2005/8/layout/chevron2"/>
    <dgm:cxn modelId="{50DFF916-C998-41D9-ADB5-C2F392014C22}" type="presOf" srcId="{7763971F-9C9C-4485-A005-E8F7F9418EFC}" destId="{2E6976DF-E074-4772-9D79-8F6B7F255CC7}" srcOrd="0" destOrd="2" presId="urn:microsoft.com/office/officeart/2005/8/layout/chevron2"/>
    <dgm:cxn modelId="{222DB11E-8117-4740-B681-450A304E6B5B}" type="presOf" srcId="{3742099D-ABB3-48B4-9AF8-9A1B0AC66963}" destId="{611689B5-9704-4F4B-A4CC-C3099C0586BF}" srcOrd="0" destOrd="1" presId="urn:microsoft.com/office/officeart/2005/8/layout/chevron2"/>
    <dgm:cxn modelId="{16E84723-FACD-41ED-B132-05F4B4487622}" type="presOf" srcId="{A8D5E80D-5E61-47BA-AC6B-C8801D566555}" destId="{0847BE29-17F5-469E-8701-474B067A7E63}" srcOrd="0" destOrd="0" presId="urn:microsoft.com/office/officeart/2005/8/layout/chevron2"/>
    <dgm:cxn modelId="{42F12529-C550-45AE-8B96-007E40992BBC}" type="presOf" srcId="{9731CF2D-7FB1-4469-B097-F60FA9637FCA}" destId="{0E07D923-F979-4CD7-9CAD-E424454CB79D}" srcOrd="0" destOrd="0" presId="urn:microsoft.com/office/officeart/2005/8/layout/chevron2"/>
    <dgm:cxn modelId="{9AE75A2A-6E67-40CF-9B4D-40F9511F8E54}" srcId="{3824CCD4-7C08-4E20-B3E3-007F1B4D3256}" destId="{67B26E25-917A-4138-8AB9-7E67E93E25BA}" srcOrd="3" destOrd="0" parTransId="{97CB2C2D-C086-4E1F-B4ED-6FE917A5AE53}" sibTransId="{BCD540A7-9123-4A5A-9B86-41CB8E3899F6}"/>
    <dgm:cxn modelId="{75C1E92B-E680-406C-9C9D-6E8D7ED01934}" srcId="{F416EFAC-C04A-40EF-9D19-E386BBB38242}" destId="{3742099D-ABB3-48B4-9AF8-9A1B0AC66963}" srcOrd="1" destOrd="0" parTransId="{81294C8E-CB7C-42D4-BE28-599691E9D393}" sibTransId="{04A6CDD6-BFC7-4D02-91F8-2671392B93C5}"/>
    <dgm:cxn modelId="{4CB27F2C-DEFC-437D-8CF3-BB29D974B4DF}" srcId="{3824CCD4-7C08-4E20-B3E3-007F1B4D3256}" destId="{F416EFAC-C04A-40EF-9D19-E386BBB38242}" srcOrd="0" destOrd="0" parTransId="{87ABD483-7F42-4BF2-A039-9B9FEE78BB40}" sibTransId="{7B792FCE-AFD0-46F1-8D86-7C5150EFD4D1}"/>
    <dgm:cxn modelId="{3B039F2D-B8CB-4668-8227-B3FF030F5DA0}" type="presOf" srcId="{E76EFAD9-D419-48FC-BF54-2C5E21127A9D}" destId="{DDD22083-8FBA-4222-87B9-587A553694EB}" srcOrd="0" destOrd="0" presId="urn:microsoft.com/office/officeart/2005/8/layout/chevron2"/>
    <dgm:cxn modelId="{B4EE712E-94CA-4DA4-B091-EFE03B2D48BD}" type="presOf" srcId="{3824CCD4-7C08-4E20-B3E3-007F1B4D3256}" destId="{AA717CF9-478D-4DE7-803C-22F3F2CBCB54}" srcOrd="0" destOrd="0" presId="urn:microsoft.com/office/officeart/2005/8/layout/chevron2"/>
    <dgm:cxn modelId="{AC800333-8E57-4424-8532-59AE08303363}" srcId="{3824CCD4-7C08-4E20-B3E3-007F1B4D3256}" destId="{A8D5E80D-5E61-47BA-AC6B-C8801D566555}" srcOrd="2" destOrd="0" parTransId="{3B2AC87F-BC61-47C9-8A43-281686F26F14}" sibTransId="{6BF6BA84-52D3-4BE1-A017-E89A69D137D8}"/>
    <dgm:cxn modelId="{D5127135-4402-4C0C-AA62-2637D09094FF}" type="presOf" srcId="{A804A95B-23D5-4683-8D5C-6D05C8F551B1}" destId="{959917FF-E27B-495D-8559-FD8593EE79E3}" srcOrd="0" destOrd="0" presId="urn:microsoft.com/office/officeart/2005/8/layout/chevron2"/>
    <dgm:cxn modelId="{A0DF1963-46DE-4EEB-832E-3B53B49879AC}" type="presOf" srcId="{4CCE0A6B-765D-4409-9158-449A9AAFA468}" destId="{959917FF-E27B-495D-8559-FD8593EE79E3}" srcOrd="0" destOrd="1" presId="urn:microsoft.com/office/officeart/2005/8/layout/chevron2"/>
    <dgm:cxn modelId="{5C874349-7075-446D-935C-8E14A784D336}" type="presOf" srcId="{F721A5DE-89C1-4C74-A2AC-283C195E471D}" destId="{611689B5-9704-4F4B-A4CC-C3099C0586BF}" srcOrd="0" destOrd="0" presId="urn:microsoft.com/office/officeart/2005/8/layout/chevron2"/>
    <dgm:cxn modelId="{3E894749-8821-4A84-A2DB-2E7DC5665613}" srcId="{A8D5E80D-5E61-47BA-AC6B-C8801D566555}" destId="{A804A95B-23D5-4683-8D5C-6D05C8F551B1}" srcOrd="0" destOrd="0" parTransId="{DBA9FB9D-F4EE-4948-A28A-ACECAD150C8C}" sibTransId="{75F01C2E-F9D2-43F0-B9A4-7A206622AAF9}"/>
    <dgm:cxn modelId="{A586E76D-38CF-4A50-BA9D-C3D50AC8110F}" type="presOf" srcId="{67B26E25-917A-4138-8AB9-7E67E93E25BA}" destId="{D7165897-E18F-4B80-A3CC-4D0004F598E0}" srcOrd="0" destOrd="0" presId="urn:microsoft.com/office/officeart/2005/8/layout/chevron2"/>
    <dgm:cxn modelId="{71330E4F-2D21-485C-92CB-A99BD80A9CD7}" type="presOf" srcId="{F416EFAC-C04A-40EF-9D19-E386BBB38242}" destId="{43846448-23E0-43C9-A227-A6141DD02449}" srcOrd="0" destOrd="0" presId="urn:microsoft.com/office/officeart/2005/8/layout/chevron2"/>
    <dgm:cxn modelId="{CB3A7D50-A2C2-4BA0-8D9F-A1E2BE21DDFA}" srcId="{E76EFAD9-D419-48FC-BF54-2C5E21127A9D}" destId="{7763971F-9C9C-4485-A005-E8F7F9418EFC}" srcOrd="2" destOrd="0" parTransId="{78BB3B6D-DE1F-4172-85EA-C9105D6A48F0}" sibTransId="{AB63361C-5598-4D2B-AD18-C9F31A5F6A73}"/>
    <dgm:cxn modelId="{4205EC7A-757A-475C-83D6-D5A14B507D04}" srcId="{E76EFAD9-D419-48FC-BF54-2C5E21127A9D}" destId="{51B77594-501E-4B12-9CFB-D14B20D9BD3D}" srcOrd="1" destOrd="0" parTransId="{14A3907A-B8FF-4377-933A-7780E6A174FD}" sibTransId="{C3CCEC9F-00F9-4E70-A7FD-77A2111C61EE}"/>
    <dgm:cxn modelId="{B501F884-21CB-4216-A378-4BB5C363AEBD}" srcId="{67B26E25-917A-4138-8AB9-7E67E93E25BA}" destId="{F6255D83-18DC-4514-8F1A-E6D0F90BA9A0}" srcOrd="0" destOrd="0" parTransId="{6597D38F-5FBF-4ADA-B931-055CE7BA7C15}" sibTransId="{A599B88B-74D7-4E12-A9BB-13EF3C656563}"/>
    <dgm:cxn modelId="{FEA5A88A-EB54-4B4E-9B43-93743B9018F8}" srcId="{E76EFAD9-D419-48FC-BF54-2C5E21127A9D}" destId="{056B9E9B-C740-4117-AAF7-0292B8F32482}" srcOrd="0" destOrd="0" parTransId="{303D339D-D799-4E37-8AA3-0B3137CCDBBA}" sibTransId="{ADE7A879-B44E-4D6C-8775-E0FAF620BEE6}"/>
    <dgm:cxn modelId="{C8C2A88F-6DF3-4D86-ADBE-3840082E56A9}" srcId="{F416EFAC-C04A-40EF-9D19-E386BBB38242}" destId="{F721A5DE-89C1-4C74-A2AC-283C195E471D}" srcOrd="0" destOrd="0" parTransId="{53B29CD5-3380-424C-8684-90C750E1703A}" sibTransId="{B319845E-55EC-4B2B-A4B7-F2D350FE5915}"/>
    <dgm:cxn modelId="{30646193-46DE-4F07-927B-547FC7DBED90}" srcId="{3824CCD4-7C08-4E20-B3E3-007F1B4D3256}" destId="{68E20589-62A6-48E3-96A1-DAEFC3731543}" srcOrd="4" destOrd="0" parTransId="{139F94F7-C49A-4206-AE04-A9FB5E746270}" sibTransId="{059B4600-887F-4A78-AC4F-53CA5CE31826}"/>
    <dgm:cxn modelId="{A1EE3695-26D2-49DA-B1A1-9DA2BDB28DD8}" type="presOf" srcId="{F6255D83-18DC-4514-8F1A-E6D0F90BA9A0}" destId="{45DA0F40-D926-4D40-84D6-D51C1FB9F1E9}" srcOrd="0" destOrd="0" presId="urn:microsoft.com/office/officeart/2005/8/layout/chevron2"/>
    <dgm:cxn modelId="{84ED2FBE-AE4D-4D20-A476-88B5F7F1189A}" srcId="{3824CCD4-7C08-4E20-B3E3-007F1B4D3256}" destId="{E76EFAD9-D419-48FC-BF54-2C5E21127A9D}" srcOrd="1" destOrd="0" parTransId="{66CC930B-52C4-45BC-9DC5-2501BC5D56A4}" sibTransId="{08152EB8-8355-4257-865D-36786E7F84D2}"/>
    <dgm:cxn modelId="{96B1EDCC-CF66-453D-BF4B-5BEBE42415C8}" type="presOf" srcId="{68E20589-62A6-48E3-96A1-DAEFC3731543}" destId="{99D0F019-5B15-4843-BB39-9484B88EF7F2}" srcOrd="0" destOrd="0" presId="urn:microsoft.com/office/officeart/2005/8/layout/chevron2"/>
    <dgm:cxn modelId="{2050DFDE-D30A-4222-B763-C449B94EEA7E}" srcId="{68E20589-62A6-48E3-96A1-DAEFC3731543}" destId="{0E7D42A3-41A5-4A2B-BD85-B033477832BE}" srcOrd="1" destOrd="0" parTransId="{81727137-8E40-445E-B7A6-3CFBCA45D811}" sibTransId="{7C1A5612-6989-4FCC-AFB4-EB6D67D1F6F3}"/>
    <dgm:cxn modelId="{0DC0C3DF-7C04-4994-80B2-975B79681599}" srcId="{A8D5E80D-5E61-47BA-AC6B-C8801D566555}" destId="{4CCE0A6B-765D-4409-9158-449A9AAFA468}" srcOrd="1" destOrd="0" parTransId="{CB8D9496-444E-43F7-83CA-28F91756D3EA}" sibTransId="{166BA6B3-E778-4789-B33B-FA4318553B20}"/>
    <dgm:cxn modelId="{43E120EE-CCA8-4BA2-92D1-9F6E52C681E2}" type="presOf" srcId="{51B77594-501E-4B12-9CFB-D14B20D9BD3D}" destId="{2E6976DF-E074-4772-9D79-8F6B7F255CC7}" srcOrd="0" destOrd="1" presId="urn:microsoft.com/office/officeart/2005/8/layout/chevron2"/>
    <dgm:cxn modelId="{BB021EF8-2A41-4F39-87E0-948C9462EB83}" type="presOf" srcId="{056B9E9B-C740-4117-AAF7-0292B8F32482}" destId="{2E6976DF-E074-4772-9D79-8F6B7F255CC7}" srcOrd="0" destOrd="0" presId="urn:microsoft.com/office/officeart/2005/8/layout/chevron2"/>
    <dgm:cxn modelId="{C69F9DFD-E06B-4D58-9841-B5B958B45C76}" type="presOf" srcId="{0E7D42A3-41A5-4A2B-BD85-B033477832BE}" destId="{0E07D923-F979-4CD7-9CAD-E424454CB79D}" srcOrd="0" destOrd="1" presId="urn:microsoft.com/office/officeart/2005/8/layout/chevron2"/>
    <dgm:cxn modelId="{025FC0FF-786D-462B-8947-6D560982AA92}" srcId="{67B26E25-917A-4138-8AB9-7E67E93E25BA}" destId="{22C20579-D98E-4E22-80D7-6FBE48A50D31}" srcOrd="1" destOrd="0" parTransId="{5B14D959-81FD-4871-AC3D-756D8A26CEF7}" sibTransId="{9F4B70A4-F6A9-439C-989C-62B66AA54726}"/>
    <dgm:cxn modelId="{7358CC8E-E082-4CF8-8F05-448D1A92BB9E}" type="presParOf" srcId="{AA717CF9-478D-4DE7-803C-22F3F2CBCB54}" destId="{13D040ED-1393-4903-8DFB-8E11C8ECF032}" srcOrd="0" destOrd="0" presId="urn:microsoft.com/office/officeart/2005/8/layout/chevron2"/>
    <dgm:cxn modelId="{1A1E88A5-2BC6-4756-B127-0B5543446C8F}" type="presParOf" srcId="{13D040ED-1393-4903-8DFB-8E11C8ECF032}" destId="{43846448-23E0-43C9-A227-A6141DD02449}" srcOrd="0" destOrd="0" presId="urn:microsoft.com/office/officeart/2005/8/layout/chevron2"/>
    <dgm:cxn modelId="{775EAEB2-70B8-4E29-BC7B-38E502C58020}" type="presParOf" srcId="{13D040ED-1393-4903-8DFB-8E11C8ECF032}" destId="{611689B5-9704-4F4B-A4CC-C3099C0586BF}" srcOrd="1" destOrd="0" presId="urn:microsoft.com/office/officeart/2005/8/layout/chevron2"/>
    <dgm:cxn modelId="{B687988E-41A2-4F0A-81F3-8412A906AA0D}" type="presParOf" srcId="{AA717CF9-478D-4DE7-803C-22F3F2CBCB54}" destId="{F01DC3EA-213A-4EC9-9F26-BF16D810D711}" srcOrd="1" destOrd="0" presId="urn:microsoft.com/office/officeart/2005/8/layout/chevron2"/>
    <dgm:cxn modelId="{DBE3B908-E202-41EE-B017-E0AE9C1E5BBE}" type="presParOf" srcId="{AA717CF9-478D-4DE7-803C-22F3F2CBCB54}" destId="{76BABC83-14C2-4E34-8524-11A7381D85D1}" srcOrd="2" destOrd="0" presId="urn:microsoft.com/office/officeart/2005/8/layout/chevron2"/>
    <dgm:cxn modelId="{E6DDF191-3873-412A-B5DB-BFED303DDD21}" type="presParOf" srcId="{76BABC83-14C2-4E34-8524-11A7381D85D1}" destId="{DDD22083-8FBA-4222-87B9-587A553694EB}" srcOrd="0" destOrd="0" presId="urn:microsoft.com/office/officeart/2005/8/layout/chevron2"/>
    <dgm:cxn modelId="{F88DADF9-BE9F-4F00-9B61-E4C4B390FF0F}" type="presParOf" srcId="{76BABC83-14C2-4E34-8524-11A7381D85D1}" destId="{2E6976DF-E074-4772-9D79-8F6B7F255CC7}" srcOrd="1" destOrd="0" presId="urn:microsoft.com/office/officeart/2005/8/layout/chevron2"/>
    <dgm:cxn modelId="{D0A79817-55E9-447D-82C1-0B94AD9B917F}" type="presParOf" srcId="{AA717CF9-478D-4DE7-803C-22F3F2CBCB54}" destId="{88528B3A-E22E-4A7D-9DFE-46113D400AD7}" srcOrd="3" destOrd="0" presId="urn:microsoft.com/office/officeart/2005/8/layout/chevron2"/>
    <dgm:cxn modelId="{2013BF4D-8054-4E62-9935-71186885C4CA}" type="presParOf" srcId="{AA717CF9-478D-4DE7-803C-22F3F2CBCB54}" destId="{00FDA857-4CCA-42D4-9E79-8D3801117E58}" srcOrd="4" destOrd="0" presId="urn:microsoft.com/office/officeart/2005/8/layout/chevron2"/>
    <dgm:cxn modelId="{18C4EEA0-6F07-4C90-BDBE-282C7FBBF56D}" type="presParOf" srcId="{00FDA857-4CCA-42D4-9E79-8D3801117E58}" destId="{0847BE29-17F5-469E-8701-474B067A7E63}" srcOrd="0" destOrd="0" presId="urn:microsoft.com/office/officeart/2005/8/layout/chevron2"/>
    <dgm:cxn modelId="{B668D2BD-D1F2-49D2-A0FB-C93DDED2253C}" type="presParOf" srcId="{00FDA857-4CCA-42D4-9E79-8D3801117E58}" destId="{959917FF-E27B-495D-8559-FD8593EE79E3}" srcOrd="1" destOrd="0" presId="urn:microsoft.com/office/officeart/2005/8/layout/chevron2"/>
    <dgm:cxn modelId="{339149C2-C634-49D9-9A27-C651C859BA7A}" type="presParOf" srcId="{AA717CF9-478D-4DE7-803C-22F3F2CBCB54}" destId="{0DF732E7-40A3-4156-BE0A-6FE18707E7AA}" srcOrd="5" destOrd="0" presId="urn:microsoft.com/office/officeart/2005/8/layout/chevron2"/>
    <dgm:cxn modelId="{3E7CF7FF-456D-49DE-AA31-0464619E3D36}" type="presParOf" srcId="{AA717CF9-478D-4DE7-803C-22F3F2CBCB54}" destId="{BB8C767F-973E-4340-844C-07C88BC398B2}" srcOrd="6" destOrd="0" presId="urn:microsoft.com/office/officeart/2005/8/layout/chevron2"/>
    <dgm:cxn modelId="{FD9601D8-3C44-45AC-B49C-F907F150FE7E}" type="presParOf" srcId="{BB8C767F-973E-4340-844C-07C88BC398B2}" destId="{D7165897-E18F-4B80-A3CC-4D0004F598E0}" srcOrd="0" destOrd="0" presId="urn:microsoft.com/office/officeart/2005/8/layout/chevron2"/>
    <dgm:cxn modelId="{2F14BDFA-231C-4DB3-A389-B3F941791C2F}" type="presParOf" srcId="{BB8C767F-973E-4340-844C-07C88BC398B2}" destId="{45DA0F40-D926-4D40-84D6-D51C1FB9F1E9}" srcOrd="1" destOrd="0" presId="urn:microsoft.com/office/officeart/2005/8/layout/chevron2"/>
    <dgm:cxn modelId="{0E5AEEAC-4C67-4A7B-A822-F0EA536416B0}" type="presParOf" srcId="{AA717CF9-478D-4DE7-803C-22F3F2CBCB54}" destId="{8B49FD20-E36C-4602-8752-9E518DA304A8}" srcOrd="7" destOrd="0" presId="urn:microsoft.com/office/officeart/2005/8/layout/chevron2"/>
    <dgm:cxn modelId="{4B63EA68-EA53-4721-8453-AD3E1835B246}" type="presParOf" srcId="{AA717CF9-478D-4DE7-803C-22F3F2CBCB54}" destId="{01AC8C57-EA8E-4351-867C-A3AD431227F1}" srcOrd="8" destOrd="0" presId="urn:microsoft.com/office/officeart/2005/8/layout/chevron2"/>
    <dgm:cxn modelId="{E71AAE6D-A9F0-404D-BA38-7AB29CBEC946}" type="presParOf" srcId="{01AC8C57-EA8E-4351-867C-A3AD431227F1}" destId="{99D0F019-5B15-4843-BB39-9484B88EF7F2}" srcOrd="0" destOrd="0" presId="urn:microsoft.com/office/officeart/2005/8/layout/chevron2"/>
    <dgm:cxn modelId="{DFC14555-D55D-4422-B6B1-132E1F763BB4}" type="presParOf" srcId="{01AC8C57-EA8E-4351-867C-A3AD431227F1}" destId="{0E07D923-F979-4CD7-9CAD-E424454CB79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492F61-F191-43CC-8045-72B00EDA3D31}"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l-GR"/>
        </a:p>
      </dgm:t>
    </dgm:pt>
    <dgm:pt modelId="{B923F7AD-83BA-4705-9A97-9074E1772E44}">
      <dgm:prSet phldrT="[Κείμενο]"/>
      <dgm:spPr/>
      <dgm:t>
        <a:bodyPr/>
        <a:lstStyle/>
        <a:p>
          <a:r>
            <a:rPr lang="el-GR" sz="3000">
              <a:solidFill>
                <a:schemeClr val="tx1"/>
              </a:solidFill>
              <a:latin typeface="Century Gothic"/>
            </a:rPr>
            <a:t>ΦΕΒΡΟΥΑΡΙΟΣ</a:t>
          </a:r>
        </a:p>
      </dgm:t>
    </dgm:pt>
    <dgm:pt modelId="{932F64C4-FCD8-48B0-9FB1-D9CF10F268C3}" type="parTrans" cxnId="{62E40AEB-14F7-4B0A-A815-81EC870EAD4C}">
      <dgm:prSet/>
      <dgm:spPr/>
      <dgm:t>
        <a:bodyPr/>
        <a:lstStyle/>
        <a:p>
          <a:endParaRPr lang="el-GR"/>
        </a:p>
      </dgm:t>
    </dgm:pt>
    <dgm:pt modelId="{66F6D8CD-B498-4CD6-BED3-1AB94D20A4CE}" type="sibTrans" cxnId="{62E40AEB-14F7-4B0A-A815-81EC870EAD4C}">
      <dgm:prSet/>
      <dgm:spPr/>
      <dgm:t>
        <a:bodyPr/>
        <a:lstStyle/>
        <a:p>
          <a:endParaRPr lang="el-GR"/>
        </a:p>
      </dgm:t>
    </dgm:pt>
    <dgm:pt modelId="{95F9CF1C-DC8C-4799-AF47-C8C9414094A8}">
      <dgm:prSet phldrT="[Κείμενο]"/>
      <dgm:spPr/>
      <dgm:t>
        <a:bodyPr/>
        <a:lstStyle/>
        <a:p>
          <a:r>
            <a:rPr lang="el-GR"/>
            <a:t>1 ΕΠΑ.Λ.</a:t>
          </a:r>
        </a:p>
      </dgm:t>
    </dgm:pt>
    <dgm:pt modelId="{685859A2-E84E-4538-BAC3-1A4E24F43285}" type="parTrans" cxnId="{E7526BCA-DE13-4F1A-8660-D8971DAE5FE5}">
      <dgm:prSet/>
      <dgm:spPr/>
      <dgm:t>
        <a:bodyPr/>
        <a:lstStyle/>
        <a:p>
          <a:endParaRPr lang="el-GR"/>
        </a:p>
      </dgm:t>
    </dgm:pt>
    <dgm:pt modelId="{50C950D4-6210-4267-AAC6-271AC257C0C1}" type="sibTrans" cxnId="{E7526BCA-DE13-4F1A-8660-D8971DAE5FE5}">
      <dgm:prSet/>
      <dgm:spPr/>
      <dgm:t>
        <a:bodyPr/>
        <a:lstStyle/>
        <a:p>
          <a:endParaRPr lang="el-GR"/>
        </a:p>
      </dgm:t>
    </dgm:pt>
    <dgm:pt modelId="{6E3099B8-E92C-4BE4-AA47-D6DCEF411D81}">
      <dgm:prSet phldrT="[Κείμενο]"/>
      <dgm:spPr/>
      <dgm:t>
        <a:bodyPr/>
        <a:lstStyle/>
        <a:p>
          <a:r>
            <a:rPr lang="el-GR"/>
            <a:t>Δια ζώσης</a:t>
          </a:r>
        </a:p>
      </dgm:t>
    </dgm:pt>
    <dgm:pt modelId="{4A4BD6BE-7462-4CE4-9B94-72317B85169F}" type="parTrans" cxnId="{CD903A48-F7D4-493E-96C2-B2F40AF0B9C3}">
      <dgm:prSet/>
      <dgm:spPr/>
      <dgm:t>
        <a:bodyPr/>
        <a:lstStyle/>
        <a:p>
          <a:endParaRPr lang="el-GR"/>
        </a:p>
      </dgm:t>
    </dgm:pt>
    <dgm:pt modelId="{9B61BDA5-36A7-43B8-9060-189B40669732}" type="sibTrans" cxnId="{CD903A48-F7D4-493E-96C2-B2F40AF0B9C3}">
      <dgm:prSet/>
      <dgm:spPr/>
      <dgm:t>
        <a:bodyPr/>
        <a:lstStyle/>
        <a:p>
          <a:endParaRPr lang="el-GR"/>
        </a:p>
      </dgm:t>
    </dgm:pt>
    <dgm:pt modelId="{99F56778-234B-42F0-BBC4-18C4AE17CDFE}">
      <dgm:prSet phldrT="[Κείμενο]"/>
      <dgm:spPr/>
      <dgm:t>
        <a:bodyPr/>
        <a:lstStyle/>
        <a:p>
          <a:r>
            <a:rPr lang="el-GR"/>
            <a:t>ΜΑΡΤΙΟΣ</a:t>
          </a:r>
        </a:p>
      </dgm:t>
    </dgm:pt>
    <dgm:pt modelId="{53EFF306-0E80-49AE-BA24-457422FD2007}" type="parTrans" cxnId="{39309CC5-9D36-463D-8734-58DB6DD45EBD}">
      <dgm:prSet/>
      <dgm:spPr/>
      <dgm:t>
        <a:bodyPr/>
        <a:lstStyle/>
        <a:p>
          <a:endParaRPr lang="el-GR"/>
        </a:p>
      </dgm:t>
    </dgm:pt>
    <dgm:pt modelId="{5D585DE9-60C4-4E6A-9EAF-BF22826E97DF}" type="sibTrans" cxnId="{39309CC5-9D36-463D-8734-58DB6DD45EBD}">
      <dgm:prSet/>
      <dgm:spPr/>
      <dgm:t>
        <a:bodyPr/>
        <a:lstStyle/>
        <a:p>
          <a:endParaRPr lang="el-GR"/>
        </a:p>
      </dgm:t>
    </dgm:pt>
    <dgm:pt modelId="{EFC49FBE-0D91-4232-BED4-DEB465173867}">
      <dgm:prSet phldrT="[Κείμενο]"/>
      <dgm:spPr/>
      <dgm:t>
        <a:bodyPr/>
        <a:lstStyle/>
        <a:p>
          <a:r>
            <a:rPr lang="el-GR"/>
            <a:t>6 ΕΠΑ.Λ.</a:t>
          </a:r>
        </a:p>
      </dgm:t>
    </dgm:pt>
    <dgm:pt modelId="{70666B00-446A-4565-AE26-5F10DC506305}" type="parTrans" cxnId="{0F2649F3-E6F0-4CE1-A53A-C714C9ECE139}">
      <dgm:prSet/>
      <dgm:spPr/>
      <dgm:t>
        <a:bodyPr/>
        <a:lstStyle/>
        <a:p>
          <a:endParaRPr lang="el-GR"/>
        </a:p>
      </dgm:t>
    </dgm:pt>
    <dgm:pt modelId="{933C920A-EFCF-4930-8732-3B81EDA787C7}" type="sibTrans" cxnId="{0F2649F3-E6F0-4CE1-A53A-C714C9ECE139}">
      <dgm:prSet/>
      <dgm:spPr/>
      <dgm:t>
        <a:bodyPr/>
        <a:lstStyle/>
        <a:p>
          <a:endParaRPr lang="el-GR"/>
        </a:p>
      </dgm:t>
    </dgm:pt>
    <dgm:pt modelId="{8094DAC2-7634-4C25-938D-2180196D25A9}">
      <dgm:prSet phldrT="[Κείμενο]"/>
      <dgm:spPr/>
      <dgm:t>
        <a:bodyPr/>
        <a:lstStyle/>
        <a:p>
          <a:r>
            <a:rPr lang="el-GR"/>
            <a:t>5 Τηλεδιάσκεψη 1 Συνδυασμός Τηλεδιάσκεψης&amp; Δια ζώσης</a:t>
          </a:r>
        </a:p>
      </dgm:t>
    </dgm:pt>
    <dgm:pt modelId="{A4257105-EBFA-4277-9EC1-F8A446421DC4}" type="parTrans" cxnId="{B1713161-8A08-4966-A257-8EF11F2EF693}">
      <dgm:prSet/>
      <dgm:spPr/>
      <dgm:t>
        <a:bodyPr/>
        <a:lstStyle/>
        <a:p>
          <a:endParaRPr lang="el-GR"/>
        </a:p>
      </dgm:t>
    </dgm:pt>
    <dgm:pt modelId="{B0CA6D9C-B19C-4BE7-8A86-9A9A24376333}" type="sibTrans" cxnId="{B1713161-8A08-4966-A257-8EF11F2EF693}">
      <dgm:prSet/>
      <dgm:spPr/>
      <dgm:t>
        <a:bodyPr/>
        <a:lstStyle/>
        <a:p>
          <a:endParaRPr lang="el-GR"/>
        </a:p>
      </dgm:t>
    </dgm:pt>
    <dgm:pt modelId="{FF61482D-0D35-4A04-BF82-83A4A1DD0316}">
      <dgm:prSet phldrT="[Κείμενο]"/>
      <dgm:spPr/>
      <dgm:t>
        <a:bodyPr/>
        <a:lstStyle/>
        <a:p>
          <a:r>
            <a:rPr lang="el-GR"/>
            <a:t>Απρίλιος</a:t>
          </a:r>
        </a:p>
      </dgm:t>
    </dgm:pt>
    <dgm:pt modelId="{C9BE8389-D1FF-44D3-9020-227BC36CEEEE}" type="parTrans" cxnId="{49FD0E75-BCC5-4E11-9950-ADD295E6FC89}">
      <dgm:prSet/>
      <dgm:spPr/>
      <dgm:t>
        <a:bodyPr/>
        <a:lstStyle/>
        <a:p>
          <a:endParaRPr lang="el-GR"/>
        </a:p>
      </dgm:t>
    </dgm:pt>
    <dgm:pt modelId="{0BF74F96-B8F6-4A8C-BF25-F44833FD9E56}" type="sibTrans" cxnId="{49FD0E75-BCC5-4E11-9950-ADD295E6FC89}">
      <dgm:prSet/>
      <dgm:spPr/>
      <dgm:t>
        <a:bodyPr/>
        <a:lstStyle/>
        <a:p>
          <a:endParaRPr lang="el-GR"/>
        </a:p>
      </dgm:t>
    </dgm:pt>
    <dgm:pt modelId="{3A5EA17A-EB93-421E-B96F-05CE90116542}">
      <dgm:prSet phldrT="[Κείμενο]"/>
      <dgm:spPr/>
      <dgm:t>
        <a:bodyPr/>
        <a:lstStyle/>
        <a:p>
          <a:r>
            <a:rPr lang="el-GR"/>
            <a:t>5 ΕΠΑ.Λ </a:t>
          </a:r>
        </a:p>
      </dgm:t>
    </dgm:pt>
    <dgm:pt modelId="{FDCE0D48-8918-4C8E-8D93-06F9A146D9AF}" type="parTrans" cxnId="{2E3E343C-C106-4871-BBD4-31D80EC9C3C6}">
      <dgm:prSet/>
      <dgm:spPr/>
      <dgm:t>
        <a:bodyPr/>
        <a:lstStyle/>
        <a:p>
          <a:endParaRPr lang="el-GR"/>
        </a:p>
      </dgm:t>
    </dgm:pt>
    <dgm:pt modelId="{72BF0991-8BE7-4D02-96F2-FBC0FB146DE2}" type="sibTrans" cxnId="{2E3E343C-C106-4871-BBD4-31D80EC9C3C6}">
      <dgm:prSet/>
      <dgm:spPr/>
      <dgm:t>
        <a:bodyPr/>
        <a:lstStyle/>
        <a:p>
          <a:endParaRPr lang="el-GR"/>
        </a:p>
      </dgm:t>
    </dgm:pt>
    <dgm:pt modelId="{96DAF16A-9ECF-4278-8670-37C20F49DAA0}">
      <dgm:prSet phldrT="[Κείμενο]"/>
      <dgm:spPr/>
      <dgm:t>
        <a:bodyPr/>
        <a:lstStyle/>
        <a:p>
          <a:r>
            <a:rPr lang="el-GR"/>
            <a:t>Τηλεδιάσκεψη</a:t>
          </a:r>
        </a:p>
      </dgm:t>
    </dgm:pt>
    <dgm:pt modelId="{50AD24A4-F1F4-4CFC-B4EC-3C10DA699CD5}" type="parTrans" cxnId="{CD10AEBD-563E-4C34-962D-AC7313FB545D}">
      <dgm:prSet/>
      <dgm:spPr/>
      <dgm:t>
        <a:bodyPr/>
        <a:lstStyle/>
        <a:p>
          <a:endParaRPr lang="el-GR"/>
        </a:p>
      </dgm:t>
    </dgm:pt>
    <dgm:pt modelId="{1603A309-4B11-4513-97C7-94F998E99F17}" type="sibTrans" cxnId="{CD10AEBD-563E-4C34-962D-AC7313FB545D}">
      <dgm:prSet/>
      <dgm:spPr/>
      <dgm:t>
        <a:bodyPr/>
        <a:lstStyle/>
        <a:p>
          <a:endParaRPr lang="el-GR"/>
        </a:p>
      </dgm:t>
    </dgm:pt>
    <dgm:pt modelId="{FFBAE772-6740-499D-B528-79774D824DA0}">
      <dgm:prSet phldrT="[Κείμενο]"/>
      <dgm:spPr/>
      <dgm:t>
        <a:bodyPr/>
        <a:lstStyle/>
        <a:p>
          <a:r>
            <a:rPr lang="el-GR" sz="3800"/>
            <a:t>Μάϊος</a:t>
          </a:r>
        </a:p>
      </dgm:t>
    </dgm:pt>
    <dgm:pt modelId="{1CECAD48-3F59-45FA-B542-CD67E07D2EB2}" type="parTrans" cxnId="{7A1C32D7-12F7-4812-BBBF-B5F01F390140}">
      <dgm:prSet/>
      <dgm:spPr/>
    </dgm:pt>
    <dgm:pt modelId="{792A43B0-0B28-4E04-BE76-A45D2D801102}" type="sibTrans" cxnId="{7A1C32D7-12F7-4812-BBBF-B5F01F390140}">
      <dgm:prSet/>
      <dgm:spPr/>
    </dgm:pt>
    <dgm:pt modelId="{990C9350-DA7D-4F27-80C6-AB8A5450F388}">
      <dgm:prSet phldrT="[Κείμενο]"/>
      <dgm:spPr/>
      <dgm:t>
        <a:bodyPr/>
        <a:lstStyle/>
        <a:p>
          <a:r>
            <a:rPr lang="el-GR" sz="2600"/>
            <a:t>Τα υπόλοιπα 7 ΕΠΑ.Λ. </a:t>
          </a:r>
        </a:p>
      </dgm:t>
    </dgm:pt>
    <dgm:pt modelId="{A0A56DEA-2D95-4E53-8F85-9FFBD6E9E1D4}" type="parTrans" cxnId="{F1CD4415-AD19-42BC-BE9C-CA249B517EA2}">
      <dgm:prSet/>
      <dgm:spPr/>
    </dgm:pt>
    <dgm:pt modelId="{9F0565EE-7253-4D8B-9905-09BB9E7199C8}" type="sibTrans" cxnId="{F1CD4415-AD19-42BC-BE9C-CA249B517EA2}">
      <dgm:prSet/>
      <dgm:spPr/>
    </dgm:pt>
    <dgm:pt modelId="{9B1912A0-A0D1-4ED7-90AF-5A5ADD203C4E}" type="pres">
      <dgm:prSet presAssocID="{91492F61-F191-43CC-8045-72B00EDA3D31}" presName="Name0" presStyleCnt="0">
        <dgm:presLayoutVars>
          <dgm:chPref val="3"/>
          <dgm:dir/>
          <dgm:animLvl val="lvl"/>
          <dgm:resizeHandles/>
        </dgm:presLayoutVars>
      </dgm:prSet>
      <dgm:spPr/>
    </dgm:pt>
    <dgm:pt modelId="{818DF07B-4E5C-4449-945E-D97E8BC25B9C}" type="pres">
      <dgm:prSet presAssocID="{B923F7AD-83BA-4705-9A97-9074E1772E44}" presName="horFlow" presStyleCnt="0"/>
      <dgm:spPr/>
    </dgm:pt>
    <dgm:pt modelId="{BED6047F-47D0-4D19-9529-434512E384D7}" type="pres">
      <dgm:prSet presAssocID="{B923F7AD-83BA-4705-9A97-9074E1772E44}" presName="bigChev" presStyleLbl="node1" presStyleIdx="0" presStyleCnt="4"/>
      <dgm:spPr/>
    </dgm:pt>
    <dgm:pt modelId="{B1573318-17A3-4D78-87C4-3C8DEFBD8B77}" type="pres">
      <dgm:prSet presAssocID="{685859A2-E84E-4538-BAC3-1A4E24F43285}" presName="parTrans" presStyleCnt="0"/>
      <dgm:spPr/>
    </dgm:pt>
    <dgm:pt modelId="{808F491C-5ACE-4829-8AB9-49A661A2B88A}" type="pres">
      <dgm:prSet presAssocID="{95F9CF1C-DC8C-4799-AF47-C8C9414094A8}" presName="node" presStyleLbl="alignAccFollowNode1" presStyleIdx="0" presStyleCnt="7">
        <dgm:presLayoutVars>
          <dgm:bulletEnabled val="1"/>
        </dgm:presLayoutVars>
      </dgm:prSet>
      <dgm:spPr/>
    </dgm:pt>
    <dgm:pt modelId="{A1AECBAA-92C0-41F5-ADAF-858541A39F7E}" type="pres">
      <dgm:prSet presAssocID="{50C950D4-6210-4267-AAC6-271AC257C0C1}" presName="sibTrans" presStyleCnt="0"/>
      <dgm:spPr/>
    </dgm:pt>
    <dgm:pt modelId="{72CB6036-8DB0-4FF8-8243-45646DCE890A}" type="pres">
      <dgm:prSet presAssocID="{6E3099B8-E92C-4BE4-AA47-D6DCEF411D81}" presName="node" presStyleLbl="alignAccFollowNode1" presStyleIdx="1" presStyleCnt="7">
        <dgm:presLayoutVars>
          <dgm:bulletEnabled val="1"/>
        </dgm:presLayoutVars>
      </dgm:prSet>
      <dgm:spPr/>
    </dgm:pt>
    <dgm:pt modelId="{82A080E1-0FF2-45B6-BF0E-3DDD11E416EE}" type="pres">
      <dgm:prSet presAssocID="{B923F7AD-83BA-4705-9A97-9074E1772E44}" presName="vSp" presStyleCnt="0"/>
      <dgm:spPr/>
    </dgm:pt>
    <dgm:pt modelId="{38B1DE9D-03A8-43E9-9305-586EDEC17778}" type="pres">
      <dgm:prSet presAssocID="{99F56778-234B-42F0-BBC4-18C4AE17CDFE}" presName="horFlow" presStyleCnt="0"/>
      <dgm:spPr/>
    </dgm:pt>
    <dgm:pt modelId="{E61059D5-9229-47C6-B25A-2B5B95FE1622}" type="pres">
      <dgm:prSet presAssocID="{99F56778-234B-42F0-BBC4-18C4AE17CDFE}" presName="bigChev" presStyleLbl="node1" presStyleIdx="1" presStyleCnt="4"/>
      <dgm:spPr/>
    </dgm:pt>
    <dgm:pt modelId="{C8D9B136-7891-4813-AC73-C20A3854C4A1}" type="pres">
      <dgm:prSet presAssocID="{70666B00-446A-4565-AE26-5F10DC506305}" presName="parTrans" presStyleCnt="0"/>
      <dgm:spPr/>
    </dgm:pt>
    <dgm:pt modelId="{3D4E060F-96F5-4822-A9AF-7A98FF19C73F}" type="pres">
      <dgm:prSet presAssocID="{EFC49FBE-0D91-4232-BED4-DEB465173867}" presName="node" presStyleLbl="alignAccFollowNode1" presStyleIdx="2" presStyleCnt="7">
        <dgm:presLayoutVars>
          <dgm:bulletEnabled val="1"/>
        </dgm:presLayoutVars>
      </dgm:prSet>
      <dgm:spPr/>
    </dgm:pt>
    <dgm:pt modelId="{DA086FBA-D360-4380-A922-54B44D0FEE38}" type="pres">
      <dgm:prSet presAssocID="{933C920A-EFCF-4930-8732-3B81EDA787C7}" presName="sibTrans" presStyleCnt="0"/>
      <dgm:spPr/>
    </dgm:pt>
    <dgm:pt modelId="{5488F93D-401F-4912-AB23-41835F3A5015}" type="pres">
      <dgm:prSet presAssocID="{8094DAC2-7634-4C25-938D-2180196D25A9}" presName="node" presStyleLbl="alignAccFollowNode1" presStyleIdx="3" presStyleCnt="7">
        <dgm:presLayoutVars>
          <dgm:bulletEnabled val="1"/>
        </dgm:presLayoutVars>
      </dgm:prSet>
      <dgm:spPr/>
    </dgm:pt>
    <dgm:pt modelId="{354F326C-4363-442B-AE42-BC1FDB212B22}" type="pres">
      <dgm:prSet presAssocID="{99F56778-234B-42F0-BBC4-18C4AE17CDFE}" presName="vSp" presStyleCnt="0"/>
      <dgm:spPr/>
    </dgm:pt>
    <dgm:pt modelId="{DA34E686-74D9-45DF-902F-D8A67F8A8A94}" type="pres">
      <dgm:prSet presAssocID="{FF61482D-0D35-4A04-BF82-83A4A1DD0316}" presName="horFlow" presStyleCnt="0"/>
      <dgm:spPr/>
    </dgm:pt>
    <dgm:pt modelId="{24C4AB96-DC93-47CC-B78D-E48644BA35D0}" type="pres">
      <dgm:prSet presAssocID="{FF61482D-0D35-4A04-BF82-83A4A1DD0316}" presName="bigChev" presStyleLbl="node1" presStyleIdx="2" presStyleCnt="4"/>
      <dgm:spPr/>
    </dgm:pt>
    <dgm:pt modelId="{C2D42972-A114-4214-A0A0-3FC303684EB4}" type="pres">
      <dgm:prSet presAssocID="{FDCE0D48-8918-4C8E-8D93-06F9A146D9AF}" presName="parTrans" presStyleCnt="0"/>
      <dgm:spPr/>
    </dgm:pt>
    <dgm:pt modelId="{EF3930B8-800D-437E-BB7C-9E39F1A57AFF}" type="pres">
      <dgm:prSet presAssocID="{3A5EA17A-EB93-421E-B96F-05CE90116542}" presName="node" presStyleLbl="alignAccFollowNode1" presStyleIdx="4" presStyleCnt="7">
        <dgm:presLayoutVars>
          <dgm:bulletEnabled val="1"/>
        </dgm:presLayoutVars>
      </dgm:prSet>
      <dgm:spPr/>
    </dgm:pt>
    <dgm:pt modelId="{52497D41-253A-49EB-A72A-D76E7E170B2C}" type="pres">
      <dgm:prSet presAssocID="{72BF0991-8BE7-4D02-96F2-FBC0FB146DE2}" presName="sibTrans" presStyleCnt="0"/>
      <dgm:spPr/>
    </dgm:pt>
    <dgm:pt modelId="{D7EDBBE1-0658-4754-A15D-F02D49B79D60}" type="pres">
      <dgm:prSet presAssocID="{96DAF16A-9ECF-4278-8670-37C20F49DAA0}" presName="node" presStyleLbl="alignAccFollowNode1" presStyleIdx="5" presStyleCnt="7">
        <dgm:presLayoutVars>
          <dgm:bulletEnabled val="1"/>
        </dgm:presLayoutVars>
      </dgm:prSet>
      <dgm:spPr/>
    </dgm:pt>
    <dgm:pt modelId="{F637DE65-DE84-4D63-B8D2-780F36F4BE68}" type="pres">
      <dgm:prSet presAssocID="{FF61482D-0D35-4A04-BF82-83A4A1DD0316}" presName="vSp" presStyleCnt="0"/>
      <dgm:spPr/>
    </dgm:pt>
    <dgm:pt modelId="{B3C4E4B8-5F87-4D36-8352-C0C5E5F780ED}" type="pres">
      <dgm:prSet presAssocID="{FFBAE772-6740-499D-B528-79774D824DA0}" presName="horFlow" presStyleCnt="0"/>
      <dgm:spPr/>
    </dgm:pt>
    <dgm:pt modelId="{6DBC2CF3-B3AC-4928-8838-AA24720BB65D}" type="pres">
      <dgm:prSet presAssocID="{FFBAE772-6740-499D-B528-79774D824DA0}" presName="bigChev" presStyleLbl="node1" presStyleIdx="3" presStyleCnt="4"/>
      <dgm:spPr/>
    </dgm:pt>
    <dgm:pt modelId="{C9E47EB2-37D0-492F-877C-2ACBC1B949F8}" type="pres">
      <dgm:prSet presAssocID="{A0A56DEA-2D95-4E53-8F85-9FFBD6E9E1D4}" presName="parTrans" presStyleCnt="0"/>
      <dgm:spPr/>
    </dgm:pt>
    <dgm:pt modelId="{2613EB50-EB88-480E-8E9C-8F755AB0213D}" type="pres">
      <dgm:prSet presAssocID="{990C9350-DA7D-4F27-80C6-AB8A5450F388}" presName="node" presStyleLbl="alignAccFollowNode1" presStyleIdx="6" presStyleCnt="7">
        <dgm:presLayoutVars>
          <dgm:bulletEnabled val="1"/>
        </dgm:presLayoutVars>
      </dgm:prSet>
      <dgm:spPr/>
    </dgm:pt>
  </dgm:ptLst>
  <dgm:cxnLst>
    <dgm:cxn modelId="{F1CD4415-AD19-42BC-BE9C-CA249B517EA2}" srcId="{FFBAE772-6740-499D-B528-79774D824DA0}" destId="{990C9350-DA7D-4F27-80C6-AB8A5450F388}" srcOrd="0" destOrd="0" parTransId="{A0A56DEA-2D95-4E53-8F85-9FFBD6E9E1D4}" sibTransId="{9F0565EE-7253-4D8B-9905-09BB9E7199C8}"/>
    <dgm:cxn modelId="{E2ACA033-1F36-4BD2-9564-1AFDE0CCB55F}" type="presOf" srcId="{6E3099B8-E92C-4BE4-AA47-D6DCEF411D81}" destId="{72CB6036-8DB0-4FF8-8243-45646DCE890A}" srcOrd="0" destOrd="0" presId="urn:microsoft.com/office/officeart/2005/8/layout/lProcess3"/>
    <dgm:cxn modelId="{2E3E343C-C106-4871-BBD4-31D80EC9C3C6}" srcId="{FF61482D-0D35-4A04-BF82-83A4A1DD0316}" destId="{3A5EA17A-EB93-421E-B96F-05CE90116542}" srcOrd="0" destOrd="0" parTransId="{FDCE0D48-8918-4C8E-8D93-06F9A146D9AF}" sibTransId="{72BF0991-8BE7-4D02-96F2-FBC0FB146DE2}"/>
    <dgm:cxn modelId="{B1713161-8A08-4966-A257-8EF11F2EF693}" srcId="{99F56778-234B-42F0-BBC4-18C4AE17CDFE}" destId="{8094DAC2-7634-4C25-938D-2180196D25A9}" srcOrd="1" destOrd="0" parTransId="{A4257105-EBFA-4277-9EC1-F8A446421DC4}" sibTransId="{B0CA6D9C-B19C-4BE7-8A86-9A9A24376333}"/>
    <dgm:cxn modelId="{CD903A48-F7D4-493E-96C2-B2F40AF0B9C3}" srcId="{B923F7AD-83BA-4705-9A97-9074E1772E44}" destId="{6E3099B8-E92C-4BE4-AA47-D6DCEF411D81}" srcOrd="1" destOrd="0" parTransId="{4A4BD6BE-7462-4CE4-9B94-72317B85169F}" sibTransId="{9B61BDA5-36A7-43B8-9060-189B40669732}"/>
    <dgm:cxn modelId="{3B6CFC6F-2DB9-4A77-9508-E92969551CE4}" type="presOf" srcId="{95F9CF1C-DC8C-4799-AF47-C8C9414094A8}" destId="{808F491C-5ACE-4829-8AB9-49A661A2B88A}" srcOrd="0" destOrd="0" presId="urn:microsoft.com/office/officeart/2005/8/layout/lProcess3"/>
    <dgm:cxn modelId="{664BEB73-7A9C-4ED8-801B-F87FD19305DB}" type="presOf" srcId="{FFBAE772-6740-499D-B528-79774D824DA0}" destId="{6DBC2CF3-B3AC-4928-8838-AA24720BB65D}" srcOrd="0" destOrd="0" presId="urn:microsoft.com/office/officeart/2005/8/layout/lProcess3"/>
    <dgm:cxn modelId="{49FD0E75-BCC5-4E11-9950-ADD295E6FC89}" srcId="{91492F61-F191-43CC-8045-72B00EDA3D31}" destId="{FF61482D-0D35-4A04-BF82-83A4A1DD0316}" srcOrd="2" destOrd="0" parTransId="{C9BE8389-D1FF-44D3-9020-227BC36CEEEE}" sibTransId="{0BF74F96-B8F6-4A8C-BF25-F44833FD9E56}"/>
    <dgm:cxn modelId="{AF252B75-748D-452A-9890-514C52A0F96C}" type="presOf" srcId="{EFC49FBE-0D91-4232-BED4-DEB465173867}" destId="{3D4E060F-96F5-4822-A9AF-7A98FF19C73F}" srcOrd="0" destOrd="0" presId="urn:microsoft.com/office/officeart/2005/8/layout/lProcess3"/>
    <dgm:cxn modelId="{6C734383-6270-46F1-BEDE-E931B33CF175}" type="presOf" srcId="{8094DAC2-7634-4C25-938D-2180196D25A9}" destId="{5488F93D-401F-4912-AB23-41835F3A5015}" srcOrd="0" destOrd="0" presId="urn:microsoft.com/office/officeart/2005/8/layout/lProcess3"/>
    <dgm:cxn modelId="{DB0BC59B-330C-4B6E-9676-669ED280AECC}" type="presOf" srcId="{91492F61-F191-43CC-8045-72B00EDA3D31}" destId="{9B1912A0-A0D1-4ED7-90AF-5A5ADD203C4E}" srcOrd="0" destOrd="0" presId="urn:microsoft.com/office/officeart/2005/8/layout/lProcess3"/>
    <dgm:cxn modelId="{D879E39E-5F40-4BFA-ABF7-1F6D579E8819}" type="presOf" srcId="{990C9350-DA7D-4F27-80C6-AB8A5450F388}" destId="{2613EB50-EB88-480E-8E9C-8F755AB0213D}" srcOrd="0" destOrd="0" presId="urn:microsoft.com/office/officeart/2005/8/layout/lProcess3"/>
    <dgm:cxn modelId="{D7E515A6-51F4-4C35-B1A0-D30AC1C27E26}" type="presOf" srcId="{B923F7AD-83BA-4705-9A97-9074E1772E44}" destId="{BED6047F-47D0-4D19-9529-434512E384D7}" srcOrd="0" destOrd="0" presId="urn:microsoft.com/office/officeart/2005/8/layout/lProcess3"/>
    <dgm:cxn modelId="{CD10AEBD-563E-4C34-962D-AC7313FB545D}" srcId="{FF61482D-0D35-4A04-BF82-83A4A1DD0316}" destId="{96DAF16A-9ECF-4278-8670-37C20F49DAA0}" srcOrd="1" destOrd="0" parTransId="{50AD24A4-F1F4-4CFC-B4EC-3C10DA699CD5}" sibTransId="{1603A309-4B11-4513-97C7-94F998E99F17}"/>
    <dgm:cxn modelId="{39309CC5-9D36-463D-8734-58DB6DD45EBD}" srcId="{91492F61-F191-43CC-8045-72B00EDA3D31}" destId="{99F56778-234B-42F0-BBC4-18C4AE17CDFE}" srcOrd="1" destOrd="0" parTransId="{53EFF306-0E80-49AE-BA24-457422FD2007}" sibTransId="{5D585DE9-60C4-4E6A-9EAF-BF22826E97DF}"/>
    <dgm:cxn modelId="{2F7BB0C7-C8E7-4B7C-B999-810A047789B0}" type="presOf" srcId="{99F56778-234B-42F0-BBC4-18C4AE17CDFE}" destId="{E61059D5-9229-47C6-B25A-2B5B95FE1622}" srcOrd="0" destOrd="0" presId="urn:microsoft.com/office/officeart/2005/8/layout/lProcess3"/>
    <dgm:cxn modelId="{E7526BCA-DE13-4F1A-8660-D8971DAE5FE5}" srcId="{B923F7AD-83BA-4705-9A97-9074E1772E44}" destId="{95F9CF1C-DC8C-4799-AF47-C8C9414094A8}" srcOrd="0" destOrd="0" parTransId="{685859A2-E84E-4538-BAC3-1A4E24F43285}" sibTransId="{50C950D4-6210-4267-AAC6-271AC257C0C1}"/>
    <dgm:cxn modelId="{7A1C32D7-12F7-4812-BBBF-B5F01F390140}" srcId="{91492F61-F191-43CC-8045-72B00EDA3D31}" destId="{FFBAE772-6740-499D-B528-79774D824DA0}" srcOrd="3" destOrd="0" parTransId="{1CECAD48-3F59-45FA-B542-CD67E07D2EB2}" sibTransId="{792A43B0-0B28-4E04-BE76-A45D2D801102}"/>
    <dgm:cxn modelId="{B544A5D7-63D6-4CF8-B758-8A7F9C4F7061}" type="presOf" srcId="{96DAF16A-9ECF-4278-8670-37C20F49DAA0}" destId="{D7EDBBE1-0658-4754-A15D-F02D49B79D60}" srcOrd="0" destOrd="0" presId="urn:microsoft.com/office/officeart/2005/8/layout/lProcess3"/>
    <dgm:cxn modelId="{ADBF04E3-A6D9-4FEF-AB71-AEBC2F88D082}" type="presOf" srcId="{FF61482D-0D35-4A04-BF82-83A4A1DD0316}" destId="{24C4AB96-DC93-47CC-B78D-E48644BA35D0}" srcOrd="0" destOrd="0" presId="urn:microsoft.com/office/officeart/2005/8/layout/lProcess3"/>
    <dgm:cxn modelId="{62E40AEB-14F7-4B0A-A815-81EC870EAD4C}" srcId="{91492F61-F191-43CC-8045-72B00EDA3D31}" destId="{B923F7AD-83BA-4705-9A97-9074E1772E44}" srcOrd="0" destOrd="0" parTransId="{932F64C4-FCD8-48B0-9FB1-D9CF10F268C3}" sibTransId="{66F6D8CD-B498-4CD6-BED3-1AB94D20A4CE}"/>
    <dgm:cxn modelId="{0F2649F3-E6F0-4CE1-A53A-C714C9ECE139}" srcId="{99F56778-234B-42F0-BBC4-18C4AE17CDFE}" destId="{EFC49FBE-0D91-4232-BED4-DEB465173867}" srcOrd="0" destOrd="0" parTransId="{70666B00-446A-4565-AE26-5F10DC506305}" sibTransId="{933C920A-EFCF-4930-8732-3B81EDA787C7}"/>
    <dgm:cxn modelId="{5ABC6BF4-47D9-4B06-86AF-5D67C882E145}" type="presOf" srcId="{3A5EA17A-EB93-421E-B96F-05CE90116542}" destId="{EF3930B8-800D-437E-BB7C-9E39F1A57AFF}" srcOrd="0" destOrd="0" presId="urn:microsoft.com/office/officeart/2005/8/layout/lProcess3"/>
    <dgm:cxn modelId="{E5D49AE9-5BEE-4C27-BA19-B99556DC861C}" type="presParOf" srcId="{9B1912A0-A0D1-4ED7-90AF-5A5ADD203C4E}" destId="{818DF07B-4E5C-4449-945E-D97E8BC25B9C}" srcOrd="0" destOrd="0" presId="urn:microsoft.com/office/officeart/2005/8/layout/lProcess3"/>
    <dgm:cxn modelId="{2CA064DA-5841-4AA7-B949-90A0CDC18729}" type="presParOf" srcId="{818DF07B-4E5C-4449-945E-D97E8BC25B9C}" destId="{BED6047F-47D0-4D19-9529-434512E384D7}" srcOrd="0" destOrd="0" presId="urn:microsoft.com/office/officeart/2005/8/layout/lProcess3"/>
    <dgm:cxn modelId="{4E86B8DD-56DA-4107-8A42-05F4DD01158B}" type="presParOf" srcId="{818DF07B-4E5C-4449-945E-D97E8BC25B9C}" destId="{B1573318-17A3-4D78-87C4-3C8DEFBD8B77}" srcOrd="1" destOrd="0" presId="urn:microsoft.com/office/officeart/2005/8/layout/lProcess3"/>
    <dgm:cxn modelId="{6D6D23D3-E023-4FFA-8A5D-CC8AE6E9F841}" type="presParOf" srcId="{818DF07B-4E5C-4449-945E-D97E8BC25B9C}" destId="{808F491C-5ACE-4829-8AB9-49A661A2B88A}" srcOrd="2" destOrd="0" presId="urn:microsoft.com/office/officeart/2005/8/layout/lProcess3"/>
    <dgm:cxn modelId="{5911855B-E628-441C-9122-CC3D76291175}" type="presParOf" srcId="{818DF07B-4E5C-4449-945E-D97E8BC25B9C}" destId="{A1AECBAA-92C0-41F5-ADAF-858541A39F7E}" srcOrd="3" destOrd="0" presId="urn:microsoft.com/office/officeart/2005/8/layout/lProcess3"/>
    <dgm:cxn modelId="{EA109EA9-590E-49CA-A182-EA48E4BDA325}" type="presParOf" srcId="{818DF07B-4E5C-4449-945E-D97E8BC25B9C}" destId="{72CB6036-8DB0-4FF8-8243-45646DCE890A}" srcOrd="4" destOrd="0" presId="urn:microsoft.com/office/officeart/2005/8/layout/lProcess3"/>
    <dgm:cxn modelId="{96120E63-0344-47BC-A99D-46D288E4DCC9}" type="presParOf" srcId="{9B1912A0-A0D1-4ED7-90AF-5A5ADD203C4E}" destId="{82A080E1-0FF2-45B6-BF0E-3DDD11E416EE}" srcOrd="1" destOrd="0" presId="urn:microsoft.com/office/officeart/2005/8/layout/lProcess3"/>
    <dgm:cxn modelId="{AA91F04F-C381-40F2-95B4-D2F24279E130}" type="presParOf" srcId="{9B1912A0-A0D1-4ED7-90AF-5A5ADD203C4E}" destId="{38B1DE9D-03A8-43E9-9305-586EDEC17778}" srcOrd="2" destOrd="0" presId="urn:microsoft.com/office/officeart/2005/8/layout/lProcess3"/>
    <dgm:cxn modelId="{205383FA-6F48-49D9-A584-6E03DF096B58}" type="presParOf" srcId="{38B1DE9D-03A8-43E9-9305-586EDEC17778}" destId="{E61059D5-9229-47C6-B25A-2B5B95FE1622}" srcOrd="0" destOrd="0" presId="urn:microsoft.com/office/officeart/2005/8/layout/lProcess3"/>
    <dgm:cxn modelId="{8B57D677-0926-4651-A137-3751846B34E5}" type="presParOf" srcId="{38B1DE9D-03A8-43E9-9305-586EDEC17778}" destId="{C8D9B136-7891-4813-AC73-C20A3854C4A1}" srcOrd="1" destOrd="0" presId="urn:microsoft.com/office/officeart/2005/8/layout/lProcess3"/>
    <dgm:cxn modelId="{2E2191B5-4191-4B68-8871-C005D0908AF3}" type="presParOf" srcId="{38B1DE9D-03A8-43E9-9305-586EDEC17778}" destId="{3D4E060F-96F5-4822-A9AF-7A98FF19C73F}" srcOrd="2" destOrd="0" presId="urn:microsoft.com/office/officeart/2005/8/layout/lProcess3"/>
    <dgm:cxn modelId="{A6CB0DE9-69A2-4DB6-BDA0-3C8A84D207A6}" type="presParOf" srcId="{38B1DE9D-03A8-43E9-9305-586EDEC17778}" destId="{DA086FBA-D360-4380-A922-54B44D0FEE38}" srcOrd="3" destOrd="0" presId="urn:microsoft.com/office/officeart/2005/8/layout/lProcess3"/>
    <dgm:cxn modelId="{43F6E2EC-631C-4A32-8E1C-1E4DB041B19B}" type="presParOf" srcId="{38B1DE9D-03A8-43E9-9305-586EDEC17778}" destId="{5488F93D-401F-4912-AB23-41835F3A5015}" srcOrd="4" destOrd="0" presId="urn:microsoft.com/office/officeart/2005/8/layout/lProcess3"/>
    <dgm:cxn modelId="{5EEF9A2F-5F28-4AF6-9560-B0FA29A70860}" type="presParOf" srcId="{9B1912A0-A0D1-4ED7-90AF-5A5ADD203C4E}" destId="{354F326C-4363-442B-AE42-BC1FDB212B22}" srcOrd="3" destOrd="0" presId="urn:microsoft.com/office/officeart/2005/8/layout/lProcess3"/>
    <dgm:cxn modelId="{6BAB0D2F-BB7B-400C-804F-49309D7F0053}" type="presParOf" srcId="{9B1912A0-A0D1-4ED7-90AF-5A5ADD203C4E}" destId="{DA34E686-74D9-45DF-902F-D8A67F8A8A94}" srcOrd="4" destOrd="0" presId="urn:microsoft.com/office/officeart/2005/8/layout/lProcess3"/>
    <dgm:cxn modelId="{D24F8081-284D-4940-95D1-6F5E0C8721C6}" type="presParOf" srcId="{DA34E686-74D9-45DF-902F-D8A67F8A8A94}" destId="{24C4AB96-DC93-47CC-B78D-E48644BA35D0}" srcOrd="0" destOrd="0" presId="urn:microsoft.com/office/officeart/2005/8/layout/lProcess3"/>
    <dgm:cxn modelId="{18934B0A-222F-4E0D-B0F9-5885D6F59FFA}" type="presParOf" srcId="{DA34E686-74D9-45DF-902F-D8A67F8A8A94}" destId="{C2D42972-A114-4214-A0A0-3FC303684EB4}" srcOrd="1" destOrd="0" presId="urn:microsoft.com/office/officeart/2005/8/layout/lProcess3"/>
    <dgm:cxn modelId="{3D15460A-FD35-438E-84AA-8A91CABAF9DE}" type="presParOf" srcId="{DA34E686-74D9-45DF-902F-D8A67F8A8A94}" destId="{EF3930B8-800D-437E-BB7C-9E39F1A57AFF}" srcOrd="2" destOrd="0" presId="urn:microsoft.com/office/officeart/2005/8/layout/lProcess3"/>
    <dgm:cxn modelId="{F60DC831-173F-4D6C-8A81-7AD0EF5468BA}" type="presParOf" srcId="{DA34E686-74D9-45DF-902F-D8A67F8A8A94}" destId="{52497D41-253A-49EB-A72A-D76E7E170B2C}" srcOrd="3" destOrd="0" presId="urn:microsoft.com/office/officeart/2005/8/layout/lProcess3"/>
    <dgm:cxn modelId="{757BDCDB-1017-42C0-8E2E-1D0F631DBFC6}" type="presParOf" srcId="{DA34E686-74D9-45DF-902F-D8A67F8A8A94}" destId="{D7EDBBE1-0658-4754-A15D-F02D49B79D60}" srcOrd="4" destOrd="0" presId="urn:microsoft.com/office/officeart/2005/8/layout/lProcess3"/>
    <dgm:cxn modelId="{079AFC47-8180-4B9D-9D77-42FCA3AC9EBE}" type="presParOf" srcId="{9B1912A0-A0D1-4ED7-90AF-5A5ADD203C4E}" destId="{F637DE65-DE84-4D63-B8D2-780F36F4BE68}" srcOrd="5" destOrd="0" presId="urn:microsoft.com/office/officeart/2005/8/layout/lProcess3"/>
    <dgm:cxn modelId="{EBAD9D10-2088-4E93-9A3D-6E67FBAE6290}" type="presParOf" srcId="{9B1912A0-A0D1-4ED7-90AF-5A5ADD203C4E}" destId="{B3C4E4B8-5F87-4D36-8352-C0C5E5F780ED}" srcOrd="6" destOrd="0" presId="urn:microsoft.com/office/officeart/2005/8/layout/lProcess3"/>
    <dgm:cxn modelId="{C1BBE831-0796-48AA-8AF0-B703AFAE4DD6}" type="presParOf" srcId="{B3C4E4B8-5F87-4D36-8352-C0C5E5F780ED}" destId="{6DBC2CF3-B3AC-4928-8838-AA24720BB65D}" srcOrd="0" destOrd="0" presId="urn:microsoft.com/office/officeart/2005/8/layout/lProcess3"/>
    <dgm:cxn modelId="{75A1C1E6-44D3-42A0-AFBB-9EB8599F8C40}" type="presParOf" srcId="{B3C4E4B8-5F87-4D36-8352-C0C5E5F780ED}" destId="{C9E47EB2-37D0-492F-877C-2ACBC1B949F8}" srcOrd="1" destOrd="0" presId="urn:microsoft.com/office/officeart/2005/8/layout/lProcess3"/>
    <dgm:cxn modelId="{08EB8699-3FF5-489A-9CEE-267B1E7260CF}" type="presParOf" srcId="{B3C4E4B8-5F87-4D36-8352-C0C5E5F780ED}" destId="{2613EB50-EB88-480E-8E9C-8F755AB0213D}"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7BED7-7D57-42F9-A402-BB7E5F6C972D}">
      <dsp:nvSpPr>
        <dsp:cNvPr id="0" name=""/>
        <dsp:cNvSpPr/>
      </dsp:nvSpPr>
      <dsp:spPr>
        <a:xfrm>
          <a:off x="4261"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kern="1200">
              <a:solidFill>
                <a:schemeClr val="bg1"/>
              </a:solidFill>
            </a:rPr>
            <a:t>Βοιωτία</a:t>
          </a:r>
          <a:endParaRPr lang="en-US" sz="2600" kern="1200">
            <a:solidFill>
              <a:schemeClr val="bg1"/>
            </a:solidFill>
          </a:endParaRPr>
        </a:p>
      </dsp:txBody>
      <dsp:txXfrm>
        <a:off x="4261" y="0"/>
        <a:ext cx="1683463" cy="1112654"/>
      </dsp:txXfrm>
    </dsp:sp>
    <dsp:sp modelId="{1EA491EA-B21B-46C7-89F8-57D06713D494}">
      <dsp:nvSpPr>
        <dsp:cNvPr id="0" name=""/>
        <dsp:cNvSpPr/>
      </dsp:nvSpPr>
      <dsp:spPr>
        <a:xfrm>
          <a:off x="172607" y="111374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solidFill>
                <a:schemeClr val="tx1"/>
              </a:solidFill>
            </a:rPr>
            <a:t>5 ΕΠΑ.Λ.</a:t>
          </a:r>
        </a:p>
      </dsp:txBody>
      <dsp:txXfrm>
        <a:off x="205360" y="1146494"/>
        <a:ext cx="1281265" cy="1052762"/>
      </dsp:txXfrm>
    </dsp:sp>
    <dsp:sp modelId="{3C61BC04-A5E3-45C7-B0BA-5512EDEAD722}">
      <dsp:nvSpPr>
        <dsp:cNvPr id="0" name=""/>
        <dsp:cNvSpPr/>
      </dsp:nvSpPr>
      <dsp:spPr>
        <a:xfrm>
          <a:off x="172607" y="240405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solidFill>
                <a:schemeClr val="tx1"/>
              </a:solidFill>
            </a:rPr>
            <a:t>2 Ε.Κ.</a:t>
          </a:r>
        </a:p>
      </dsp:txBody>
      <dsp:txXfrm>
        <a:off x="205360" y="2436804"/>
        <a:ext cx="1281265" cy="1052762"/>
      </dsp:txXfrm>
    </dsp:sp>
    <dsp:sp modelId="{2912DA50-25A0-444E-BEE4-8666C239B438}">
      <dsp:nvSpPr>
        <dsp:cNvPr id="0" name=""/>
        <dsp:cNvSpPr/>
      </dsp:nvSpPr>
      <dsp:spPr>
        <a:xfrm>
          <a:off x="1813984"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kern="1200"/>
            <a:t>Εύβοια</a:t>
          </a:r>
        </a:p>
      </dsp:txBody>
      <dsp:txXfrm>
        <a:off x="1813984" y="0"/>
        <a:ext cx="1683463" cy="1112654"/>
      </dsp:txXfrm>
    </dsp:sp>
    <dsp:sp modelId="{D8843DD2-0418-4CB2-A29D-897CEC1FD59B}">
      <dsp:nvSpPr>
        <dsp:cNvPr id="0" name=""/>
        <dsp:cNvSpPr/>
      </dsp:nvSpPr>
      <dsp:spPr>
        <a:xfrm>
          <a:off x="1982331" y="111374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9 ΕΠΑ.Λ.</a:t>
          </a:r>
        </a:p>
      </dsp:txBody>
      <dsp:txXfrm>
        <a:off x="2015084" y="1146494"/>
        <a:ext cx="1281265" cy="1052762"/>
      </dsp:txXfrm>
    </dsp:sp>
    <dsp:sp modelId="{D2315CF7-BB97-433B-BF05-0F13A337D3DB}">
      <dsp:nvSpPr>
        <dsp:cNvPr id="0" name=""/>
        <dsp:cNvSpPr/>
      </dsp:nvSpPr>
      <dsp:spPr>
        <a:xfrm>
          <a:off x="1982331" y="240405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2 Ε.Κ.</a:t>
          </a:r>
        </a:p>
      </dsp:txBody>
      <dsp:txXfrm>
        <a:off x="2015084" y="2436804"/>
        <a:ext cx="1281265" cy="1052762"/>
      </dsp:txXfrm>
    </dsp:sp>
    <dsp:sp modelId="{542A805A-38E8-4352-BE24-19A23BE42767}">
      <dsp:nvSpPr>
        <dsp:cNvPr id="0" name=""/>
        <dsp:cNvSpPr/>
      </dsp:nvSpPr>
      <dsp:spPr>
        <a:xfrm>
          <a:off x="3623708"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kern="1200"/>
            <a:t>Ευρυτανία</a:t>
          </a:r>
        </a:p>
      </dsp:txBody>
      <dsp:txXfrm>
        <a:off x="3623708" y="0"/>
        <a:ext cx="1683463" cy="1112654"/>
      </dsp:txXfrm>
    </dsp:sp>
    <dsp:sp modelId="{D4BE77CC-ECF8-41C0-A1C7-0D1980C31508}">
      <dsp:nvSpPr>
        <dsp:cNvPr id="0" name=""/>
        <dsp:cNvSpPr/>
      </dsp:nvSpPr>
      <dsp:spPr>
        <a:xfrm>
          <a:off x="3792055" y="1112654"/>
          <a:ext cx="1346771" cy="241075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2 ΕΠΑ.Λ.</a:t>
          </a:r>
        </a:p>
      </dsp:txBody>
      <dsp:txXfrm>
        <a:off x="3831501" y="1152100"/>
        <a:ext cx="1267879" cy="2331859"/>
      </dsp:txXfrm>
    </dsp:sp>
    <dsp:sp modelId="{159E6BE8-3AEB-4A92-A705-C8D670B3627B}">
      <dsp:nvSpPr>
        <dsp:cNvPr id="0" name=""/>
        <dsp:cNvSpPr/>
      </dsp:nvSpPr>
      <dsp:spPr>
        <a:xfrm>
          <a:off x="5433432"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kern="1200"/>
            <a:t>Φθιώτιδα</a:t>
          </a:r>
        </a:p>
      </dsp:txBody>
      <dsp:txXfrm>
        <a:off x="5433432" y="0"/>
        <a:ext cx="1683463" cy="1112654"/>
      </dsp:txXfrm>
    </dsp:sp>
    <dsp:sp modelId="{E9FC7F17-977C-48ED-ACF6-DCB05D183573}">
      <dsp:nvSpPr>
        <dsp:cNvPr id="0" name=""/>
        <dsp:cNvSpPr/>
      </dsp:nvSpPr>
      <dsp:spPr>
        <a:xfrm>
          <a:off x="5601778" y="111374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5 ΕΠΑ.Λ.</a:t>
          </a:r>
        </a:p>
      </dsp:txBody>
      <dsp:txXfrm>
        <a:off x="5634531" y="1146494"/>
        <a:ext cx="1281265" cy="1052762"/>
      </dsp:txXfrm>
    </dsp:sp>
    <dsp:sp modelId="{886B48CA-5C8F-433E-B9A6-0BB05F8EA497}">
      <dsp:nvSpPr>
        <dsp:cNvPr id="0" name=""/>
        <dsp:cNvSpPr/>
      </dsp:nvSpPr>
      <dsp:spPr>
        <a:xfrm>
          <a:off x="5601778" y="240405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1 Ε.Κ.</a:t>
          </a:r>
        </a:p>
      </dsp:txBody>
      <dsp:txXfrm>
        <a:off x="5634531" y="2436804"/>
        <a:ext cx="1281265" cy="1052762"/>
      </dsp:txXfrm>
    </dsp:sp>
    <dsp:sp modelId="{189FF4D8-1CA2-403F-8D9F-6DEBE470624B}">
      <dsp:nvSpPr>
        <dsp:cNvPr id="0" name=""/>
        <dsp:cNvSpPr/>
      </dsp:nvSpPr>
      <dsp:spPr>
        <a:xfrm>
          <a:off x="7243156"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kern="1200"/>
            <a:t>Φωκίδα</a:t>
          </a:r>
        </a:p>
      </dsp:txBody>
      <dsp:txXfrm>
        <a:off x="7243156" y="0"/>
        <a:ext cx="1683463" cy="1112654"/>
      </dsp:txXfrm>
    </dsp:sp>
    <dsp:sp modelId="{B90D364B-5620-46B7-A728-39465C44AECC}">
      <dsp:nvSpPr>
        <dsp:cNvPr id="0" name=""/>
        <dsp:cNvSpPr/>
      </dsp:nvSpPr>
      <dsp:spPr>
        <a:xfrm>
          <a:off x="7411502" y="111374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1 ΕΠΑ.Λ.</a:t>
          </a:r>
        </a:p>
      </dsp:txBody>
      <dsp:txXfrm>
        <a:off x="7444255" y="1146494"/>
        <a:ext cx="1281265" cy="1052762"/>
      </dsp:txXfrm>
    </dsp:sp>
    <dsp:sp modelId="{46D663C2-7DE9-4189-B0DE-D68D196FB52F}">
      <dsp:nvSpPr>
        <dsp:cNvPr id="0" name=""/>
        <dsp:cNvSpPr/>
      </dsp:nvSpPr>
      <dsp:spPr>
        <a:xfrm>
          <a:off x="7411502" y="240405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kern="1200"/>
            <a:t>1 Ε.Κ.</a:t>
          </a:r>
        </a:p>
      </dsp:txBody>
      <dsp:txXfrm>
        <a:off x="7444255" y="2436804"/>
        <a:ext cx="1281265" cy="1052762"/>
      </dsp:txXfrm>
    </dsp:sp>
    <dsp:sp modelId="{2D5E0FE8-20DA-437A-91E1-3B402016D577}">
      <dsp:nvSpPr>
        <dsp:cNvPr id="0" name=""/>
        <dsp:cNvSpPr/>
      </dsp:nvSpPr>
      <dsp:spPr>
        <a:xfrm>
          <a:off x="9052879" y="0"/>
          <a:ext cx="1683463" cy="37088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l-GR" sz="2600" i="1" kern="1200"/>
            <a:t>Συνολικά</a:t>
          </a:r>
        </a:p>
      </dsp:txBody>
      <dsp:txXfrm>
        <a:off x="9052879" y="0"/>
        <a:ext cx="1683463" cy="1112654"/>
      </dsp:txXfrm>
    </dsp:sp>
    <dsp:sp modelId="{07E9E4CD-9634-4F33-8975-FC320AAE3766}">
      <dsp:nvSpPr>
        <dsp:cNvPr id="0" name=""/>
        <dsp:cNvSpPr/>
      </dsp:nvSpPr>
      <dsp:spPr>
        <a:xfrm>
          <a:off x="9221226" y="111374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i="1" kern="1200"/>
            <a:t>22 ΕΠΑ.Λ. </a:t>
          </a:r>
        </a:p>
      </dsp:txBody>
      <dsp:txXfrm>
        <a:off x="9253979" y="1146494"/>
        <a:ext cx="1281265" cy="1052762"/>
      </dsp:txXfrm>
    </dsp:sp>
    <dsp:sp modelId="{35CEE857-CB30-4D8E-A39F-87CA251C97CD}">
      <dsp:nvSpPr>
        <dsp:cNvPr id="0" name=""/>
        <dsp:cNvSpPr/>
      </dsp:nvSpPr>
      <dsp:spPr>
        <a:xfrm>
          <a:off x="9221226" y="2404051"/>
          <a:ext cx="1346771" cy="1118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55245" rIns="73660" bIns="55245" numCol="1" spcCol="1270" anchor="ctr" anchorCtr="0">
          <a:noAutofit/>
        </a:bodyPr>
        <a:lstStyle/>
        <a:p>
          <a:pPr marL="0" lvl="0" indent="0" algn="ctr" defTabSz="1289050">
            <a:lnSpc>
              <a:spcPct val="90000"/>
            </a:lnSpc>
            <a:spcBef>
              <a:spcPct val="0"/>
            </a:spcBef>
            <a:spcAft>
              <a:spcPct val="35000"/>
            </a:spcAft>
            <a:buNone/>
          </a:pPr>
          <a:r>
            <a:rPr lang="el-GR" sz="2900" i="1" kern="1200"/>
            <a:t>6 Ε.Κ.</a:t>
          </a:r>
        </a:p>
      </dsp:txBody>
      <dsp:txXfrm>
        <a:off x="9253979" y="2436804"/>
        <a:ext cx="1281265" cy="1052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72133-FC9A-4F4C-9513-BF2C99DD3E25}">
      <dsp:nvSpPr>
        <dsp:cNvPr id="0" name=""/>
        <dsp:cNvSpPr/>
      </dsp:nvSpPr>
      <dsp:spPr>
        <a:xfrm>
          <a:off x="0" y="74689"/>
          <a:ext cx="7052733" cy="527670"/>
        </a:xfrm>
        <a:prstGeom prst="roundRec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ΒΟΙΩΤΙΑ 1010 μαθητές</a:t>
          </a:r>
          <a:endParaRPr lang="el-GR" sz="2200" b="1" kern="1200">
            <a:solidFill>
              <a:srgbClr val="010000"/>
            </a:solidFill>
            <a:latin typeface="Century Gothic"/>
          </a:endParaRPr>
        </a:p>
      </dsp:txBody>
      <dsp:txXfrm>
        <a:off x="25759" y="100448"/>
        <a:ext cx="7001215" cy="476152"/>
      </dsp:txXfrm>
    </dsp:sp>
    <dsp:sp modelId="{9253CACE-8B9C-4407-992C-08924C1C7798}">
      <dsp:nvSpPr>
        <dsp:cNvPr id="0" name=""/>
        <dsp:cNvSpPr/>
      </dsp:nvSpPr>
      <dsp:spPr>
        <a:xfrm>
          <a:off x="0" y="665719"/>
          <a:ext cx="7052733" cy="527670"/>
        </a:xfrm>
        <a:prstGeom prst="roundRect">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ΕΥΒΟΙΑ 1588 μαθητές</a:t>
          </a:r>
        </a:p>
      </dsp:txBody>
      <dsp:txXfrm>
        <a:off x="25759" y="691478"/>
        <a:ext cx="7001215" cy="476152"/>
      </dsp:txXfrm>
    </dsp:sp>
    <dsp:sp modelId="{418B3E53-422E-47E1-9597-239A098CE82A}">
      <dsp:nvSpPr>
        <dsp:cNvPr id="0" name=""/>
        <dsp:cNvSpPr/>
      </dsp:nvSpPr>
      <dsp:spPr>
        <a:xfrm>
          <a:off x="0" y="1256750"/>
          <a:ext cx="7052733" cy="527670"/>
        </a:xfrm>
        <a:prstGeom prst="roundRect">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ΕΥΡΥΤΑΝΙΑ 132 μαθητές</a:t>
          </a:r>
        </a:p>
      </dsp:txBody>
      <dsp:txXfrm>
        <a:off x="25759" y="1282509"/>
        <a:ext cx="7001215" cy="476152"/>
      </dsp:txXfrm>
    </dsp:sp>
    <dsp:sp modelId="{1F9FE758-253C-4A32-B56C-CBFA837F5AD5}">
      <dsp:nvSpPr>
        <dsp:cNvPr id="0" name=""/>
        <dsp:cNvSpPr/>
      </dsp:nvSpPr>
      <dsp:spPr>
        <a:xfrm>
          <a:off x="0" y="1847780"/>
          <a:ext cx="7052733" cy="527670"/>
        </a:xfrm>
        <a:prstGeom prst="roundRect">
          <a:avLst/>
        </a:prstGeom>
        <a:blipFill rotWithShape="1">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ΦΘΙΩΤΙΔΑ 709 μαθητές</a:t>
          </a:r>
        </a:p>
      </dsp:txBody>
      <dsp:txXfrm>
        <a:off x="25759" y="1873539"/>
        <a:ext cx="7001215" cy="476152"/>
      </dsp:txXfrm>
    </dsp:sp>
    <dsp:sp modelId="{E562FB74-E69C-4339-A192-9C5417B4E4A7}">
      <dsp:nvSpPr>
        <dsp:cNvPr id="0" name=""/>
        <dsp:cNvSpPr/>
      </dsp:nvSpPr>
      <dsp:spPr>
        <a:xfrm>
          <a:off x="0" y="2438810"/>
          <a:ext cx="7052733" cy="527670"/>
        </a:xfrm>
        <a:prstGeom prst="roundRect">
          <a:avLst/>
        </a:prstGeom>
        <a:blipFill rotWithShape="1">
          <a:blip xmlns:r="http://schemas.openxmlformats.org/officeDocument/2006/relationships" r:embed="rId1">
            <a:duotone>
              <a:schemeClr val="accent6">
                <a:hueOff val="0"/>
                <a:satOff val="0"/>
                <a:lumOff val="0"/>
                <a:alphaOff val="0"/>
                <a:tint val="98000"/>
                <a:lumMod val="102000"/>
              </a:schemeClr>
              <a:schemeClr val="accent6">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ΦΩΚΙΔΑ 107 μαθητές</a:t>
          </a:r>
        </a:p>
      </dsp:txBody>
      <dsp:txXfrm>
        <a:off x="25759" y="2464569"/>
        <a:ext cx="7001215" cy="476152"/>
      </dsp:txXfrm>
    </dsp:sp>
    <dsp:sp modelId="{1CEB69DE-530E-4CAD-A3D6-5D034314CEF5}">
      <dsp:nvSpPr>
        <dsp:cNvPr id="0" name=""/>
        <dsp:cNvSpPr/>
      </dsp:nvSpPr>
      <dsp:spPr>
        <a:xfrm>
          <a:off x="0" y="3029840"/>
          <a:ext cx="7052733" cy="527670"/>
        </a:xfrm>
        <a:prstGeom prst="roundRec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a:solidFill>
                <a:schemeClr val="bg1"/>
              </a:solidFill>
            </a:rPr>
            <a:t>ΣΥΝΟΛΟ 3546 μαθητές</a:t>
          </a:r>
        </a:p>
      </dsp:txBody>
      <dsp:txXfrm>
        <a:off x="25759" y="3055599"/>
        <a:ext cx="7001215" cy="476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46448-23E0-43C9-A227-A6141DD02449}">
      <dsp:nvSpPr>
        <dsp:cNvPr id="0" name=""/>
        <dsp:cNvSpPr/>
      </dsp:nvSpPr>
      <dsp:spPr>
        <a:xfrm rot="5400000">
          <a:off x="-154474" y="156401"/>
          <a:ext cx="1029832" cy="72088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af-ZA" sz="1000" b="1" kern="1200">
              <a:solidFill>
                <a:srgbClr val="FF0000"/>
              </a:solidFill>
              <a:latin typeface="Century Gothic"/>
            </a:rPr>
            <a:t>ΒΟΙΩΤΙΑ</a:t>
          </a:r>
          <a:endParaRPr lang="af-ZA" sz="1000" b="1" kern="1200">
            <a:solidFill>
              <a:srgbClr val="010000"/>
            </a:solidFill>
            <a:latin typeface="Century Gothic"/>
          </a:endParaRPr>
        </a:p>
      </dsp:txBody>
      <dsp:txXfrm rot="-5400000">
        <a:off x="1" y="362367"/>
        <a:ext cx="720882" cy="308950"/>
      </dsp:txXfrm>
    </dsp:sp>
    <dsp:sp modelId="{611689B5-9704-4F4B-A4CC-C3099C0586BF}">
      <dsp:nvSpPr>
        <dsp:cNvPr id="0" name=""/>
        <dsp:cNvSpPr/>
      </dsp:nvSpPr>
      <dsp:spPr>
        <a:xfrm rot="5400000">
          <a:off x="4440344" y="-3717535"/>
          <a:ext cx="669390" cy="810831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l-GR" sz="1200" kern="1200"/>
            <a:t>2 ψυχολόγοι</a:t>
          </a:r>
        </a:p>
        <a:p>
          <a:pPr marL="114300" lvl="1" indent="-114300" algn="l" defTabSz="533400">
            <a:lnSpc>
              <a:spcPct val="90000"/>
            </a:lnSpc>
            <a:spcBef>
              <a:spcPct val="0"/>
            </a:spcBef>
            <a:spcAft>
              <a:spcPct val="15000"/>
            </a:spcAft>
            <a:buChar char="•"/>
          </a:pPr>
          <a:r>
            <a:rPr lang="el-GR" sz="1200" kern="1200"/>
            <a:t>5 σχολεία(πλήρη εφαρμογή)</a:t>
          </a:r>
        </a:p>
      </dsp:txBody>
      <dsp:txXfrm rot="-5400000">
        <a:off x="720883" y="34603"/>
        <a:ext cx="8075637" cy="604036"/>
      </dsp:txXfrm>
    </dsp:sp>
    <dsp:sp modelId="{DDD22083-8FBA-4222-87B9-587A553694EB}">
      <dsp:nvSpPr>
        <dsp:cNvPr id="0" name=""/>
        <dsp:cNvSpPr/>
      </dsp:nvSpPr>
      <dsp:spPr>
        <a:xfrm rot="5400000">
          <a:off x="-154474" y="1068399"/>
          <a:ext cx="1029832" cy="72088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l-GR" sz="1000" b="1" kern="1200">
              <a:solidFill>
                <a:srgbClr val="7030A0"/>
              </a:solidFill>
            </a:rPr>
            <a:t>ΕΥΒΟΙΑ</a:t>
          </a:r>
        </a:p>
      </dsp:txBody>
      <dsp:txXfrm rot="-5400000">
        <a:off x="1" y="1274365"/>
        <a:ext cx="720882" cy="308950"/>
      </dsp:txXfrm>
    </dsp:sp>
    <dsp:sp modelId="{2E6976DF-E074-4772-9D79-8F6B7F255CC7}">
      <dsp:nvSpPr>
        <dsp:cNvPr id="0" name=""/>
        <dsp:cNvSpPr/>
      </dsp:nvSpPr>
      <dsp:spPr>
        <a:xfrm rot="5400000">
          <a:off x="4440344" y="-2805536"/>
          <a:ext cx="669390" cy="810831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l-GR" sz="1200" kern="1200"/>
            <a:t>5 ψυχολόγοι</a:t>
          </a:r>
        </a:p>
        <a:p>
          <a:pPr marL="114300" lvl="1" indent="-114300" algn="l" defTabSz="533400">
            <a:lnSpc>
              <a:spcPct val="90000"/>
            </a:lnSpc>
            <a:spcBef>
              <a:spcPct val="0"/>
            </a:spcBef>
            <a:spcAft>
              <a:spcPct val="15000"/>
            </a:spcAft>
            <a:buChar char="•"/>
          </a:pPr>
          <a:r>
            <a:rPr lang="el-GR" sz="1200" kern="1200"/>
            <a:t>9 σχολεία</a:t>
          </a:r>
        </a:p>
        <a:p>
          <a:pPr marL="114300" lvl="1" indent="-114300" algn="l" defTabSz="533400">
            <a:lnSpc>
              <a:spcPct val="90000"/>
            </a:lnSpc>
            <a:spcBef>
              <a:spcPct val="0"/>
            </a:spcBef>
            <a:spcAft>
              <a:spcPct val="15000"/>
            </a:spcAft>
            <a:buChar char="•"/>
          </a:pPr>
          <a:r>
            <a:rPr lang="el-GR" sz="1200" kern="1200"/>
            <a:t>1 Ψυχολόγος που υποστηρίζει δύο ΕΠΑΛ λείπει με άδεια κυήσεως</a:t>
          </a:r>
        </a:p>
      </dsp:txBody>
      <dsp:txXfrm rot="-5400000">
        <a:off x="720883" y="946602"/>
        <a:ext cx="8075637" cy="604036"/>
      </dsp:txXfrm>
    </dsp:sp>
    <dsp:sp modelId="{0847BE29-17F5-469E-8701-474B067A7E63}">
      <dsp:nvSpPr>
        <dsp:cNvPr id="0" name=""/>
        <dsp:cNvSpPr/>
      </dsp:nvSpPr>
      <dsp:spPr>
        <a:xfrm rot="5400000">
          <a:off x="-154474" y="1980397"/>
          <a:ext cx="1029832" cy="72088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l-GR" sz="1000" b="1" kern="1200">
              <a:solidFill>
                <a:srgbClr val="002060"/>
              </a:solidFill>
            </a:rPr>
            <a:t>ΕΥΡΥΤΑΝΙΑ</a:t>
          </a:r>
        </a:p>
      </dsp:txBody>
      <dsp:txXfrm rot="-5400000">
        <a:off x="1" y="2186363"/>
        <a:ext cx="720882" cy="308950"/>
      </dsp:txXfrm>
    </dsp:sp>
    <dsp:sp modelId="{959917FF-E27B-495D-8559-FD8593EE79E3}">
      <dsp:nvSpPr>
        <dsp:cNvPr id="0" name=""/>
        <dsp:cNvSpPr/>
      </dsp:nvSpPr>
      <dsp:spPr>
        <a:xfrm rot="5400000">
          <a:off x="4440344" y="-1893538"/>
          <a:ext cx="669390" cy="810831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l-GR" sz="1200" kern="1200"/>
            <a:t>1 ψυχολόγος</a:t>
          </a:r>
        </a:p>
        <a:p>
          <a:pPr marL="114300" lvl="1" indent="-114300" algn="l" defTabSz="533400">
            <a:lnSpc>
              <a:spcPct val="90000"/>
            </a:lnSpc>
            <a:spcBef>
              <a:spcPct val="0"/>
            </a:spcBef>
            <a:spcAft>
              <a:spcPct val="15000"/>
            </a:spcAft>
            <a:buChar char="•"/>
          </a:pPr>
          <a:r>
            <a:rPr lang="el-GR" sz="1200" kern="1200"/>
            <a:t>2 σχολεία( πλήρη εφαρμογή)</a:t>
          </a:r>
        </a:p>
      </dsp:txBody>
      <dsp:txXfrm rot="-5400000">
        <a:off x="720883" y="1858600"/>
        <a:ext cx="8075637" cy="604036"/>
      </dsp:txXfrm>
    </dsp:sp>
    <dsp:sp modelId="{D7165897-E18F-4B80-A3CC-4D0004F598E0}">
      <dsp:nvSpPr>
        <dsp:cNvPr id="0" name=""/>
        <dsp:cNvSpPr/>
      </dsp:nvSpPr>
      <dsp:spPr>
        <a:xfrm rot="5400000">
          <a:off x="-154474" y="2892395"/>
          <a:ext cx="1029832" cy="72088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l-GR" sz="1000" b="1" kern="1200">
              <a:solidFill>
                <a:srgbClr val="FFC000"/>
              </a:solidFill>
            </a:rPr>
            <a:t>ΦΘΙΩΤΙΔΑ</a:t>
          </a:r>
        </a:p>
      </dsp:txBody>
      <dsp:txXfrm rot="-5400000">
        <a:off x="1" y="3098361"/>
        <a:ext cx="720882" cy="308950"/>
      </dsp:txXfrm>
    </dsp:sp>
    <dsp:sp modelId="{45DA0F40-D926-4D40-84D6-D51C1FB9F1E9}">
      <dsp:nvSpPr>
        <dsp:cNvPr id="0" name=""/>
        <dsp:cNvSpPr/>
      </dsp:nvSpPr>
      <dsp:spPr>
        <a:xfrm rot="5400000">
          <a:off x="4440344" y="-981540"/>
          <a:ext cx="669390" cy="810831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l-GR" sz="1200" kern="1200"/>
            <a:t>3 ψυχολόγοι</a:t>
          </a:r>
        </a:p>
        <a:p>
          <a:pPr marL="114300" lvl="1" indent="-114300" algn="l" defTabSz="533400">
            <a:lnSpc>
              <a:spcPct val="90000"/>
            </a:lnSpc>
            <a:spcBef>
              <a:spcPct val="0"/>
            </a:spcBef>
            <a:spcAft>
              <a:spcPct val="15000"/>
            </a:spcAft>
            <a:buChar char="•"/>
          </a:pPr>
          <a:r>
            <a:rPr lang="el-GR" sz="1200" kern="1200"/>
            <a:t>5 σχολεία(πλήρη εφαρμογή)</a:t>
          </a:r>
        </a:p>
      </dsp:txBody>
      <dsp:txXfrm rot="-5400000">
        <a:off x="720883" y="2770598"/>
        <a:ext cx="8075637" cy="604036"/>
      </dsp:txXfrm>
    </dsp:sp>
    <dsp:sp modelId="{99D0F019-5B15-4843-BB39-9484B88EF7F2}">
      <dsp:nvSpPr>
        <dsp:cNvPr id="0" name=""/>
        <dsp:cNvSpPr/>
      </dsp:nvSpPr>
      <dsp:spPr>
        <a:xfrm rot="5400000">
          <a:off x="-154474" y="3804393"/>
          <a:ext cx="1029832" cy="72088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l-GR" sz="1000" b="1" kern="1200">
              <a:solidFill>
                <a:schemeClr val="accent1">
                  <a:lumMod val="50000"/>
                </a:schemeClr>
              </a:solidFill>
            </a:rPr>
            <a:t>ΦΩΚΙΔΑ</a:t>
          </a:r>
        </a:p>
      </dsp:txBody>
      <dsp:txXfrm rot="-5400000">
        <a:off x="1" y="4010359"/>
        <a:ext cx="720882" cy="308950"/>
      </dsp:txXfrm>
    </dsp:sp>
    <dsp:sp modelId="{0E07D923-F979-4CD7-9CAD-E424454CB79D}">
      <dsp:nvSpPr>
        <dsp:cNvPr id="0" name=""/>
        <dsp:cNvSpPr/>
      </dsp:nvSpPr>
      <dsp:spPr>
        <a:xfrm rot="5400000">
          <a:off x="4440344" y="-69542"/>
          <a:ext cx="669390" cy="810831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l-GR" sz="1200" kern="1200"/>
            <a:t>1 ψυχολόγος </a:t>
          </a:r>
        </a:p>
        <a:p>
          <a:pPr marL="114300" lvl="1" indent="-114300" algn="l" defTabSz="533400">
            <a:lnSpc>
              <a:spcPct val="90000"/>
            </a:lnSpc>
            <a:spcBef>
              <a:spcPct val="0"/>
            </a:spcBef>
            <a:spcAft>
              <a:spcPct val="15000"/>
            </a:spcAft>
            <a:buChar char="•"/>
          </a:pPr>
          <a:r>
            <a:rPr lang="el-GR" sz="1200" kern="1200"/>
            <a:t>1 σχολείο(πλήρη εφαρμογή) </a:t>
          </a:r>
        </a:p>
      </dsp:txBody>
      <dsp:txXfrm rot="-5400000">
        <a:off x="720883" y="3682596"/>
        <a:ext cx="8075637" cy="6040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6047F-47D0-4D19-9529-434512E384D7}">
      <dsp:nvSpPr>
        <dsp:cNvPr id="0" name=""/>
        <dsp:cNvSpPr/>
      </dsp:nvSpPr>
      <dsp:spPr>
        <a:xfrm>
          <a:off x="2801446" y="1892"/>
          <a:ext cx="2396508" cy="958603"/>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l-GR" sz="1600" kern="1200">
              <a:solidFill>
                <a:schemeClr val="tx1"/>
              </a:solidFill>
              <a:latin typeface="Century Gothic"/>
            </a:rPr>
            <a:t>ΦΕΒΡΟΥΑΡΙΟΣ</a:t>
          </a:r>
        </a:p>
      </dsp:txBody>
      <dsp:txXfrm>
        <a:off x="3280748" y="1892"/>
        <a:ext cx="1437905" cy="958603"/>
      </dsp:txXfrm>
    </dsp:sp>
    <dsp:sp modelId="{808F491C-5ACE-4829-8AB9-49A661A2B88A}">
      <dsp:nvSpPr>
        <dsp:cNvPr id="0" name=""/>
        <dsp:cNvSpPr/>
      </dsp:nvSpPr>
      <dsp:spPr>
        <a:xfrm>
          <a:off x="4886409" y="83373"/>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1 ΕΠΑ.Λ.</a:t>
          </a:r>
        </a:p>
      </dsp:txBody>
      <dsp:txXfrm>
        <a:off x="5284229" y="83373"/>
        <a:ext cx="1193462" cy="795640"/>
      </dsp:txXfrm>
    </dsp:sp>
    <dsp:sp modelId="{72CB6036-8DB0-4FF8-8243-45646DCE890A}">
      <dsp:nvSpPr>
        <dsp:cNvPr id="0" name=""/>
        <dsp:cNvSpPr/>
      </dsp:nvSpPr>
      <dsp:spPr>
        <a:xfrm>
          <a:off x="6597037" y="83373"/>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Δια ζώσης</a:t>
          </a:r>
        </a:p>
      </dsp:txBody>
      <dsp:txXfrm>
        <a:off x="6994857" y="83373"/>
        <a:ext cx="1193462" cy="795640"/>
      </dsp:txXfrm>
    </dsp:sp>
    <dsp:sp modelId="{E61059D5-9229-47C6-B25A-2B5B95FE1622}">
      <dsp:nvSpPr>
        <dsp:cNvPr id="0" name=""/>
        <dsp:cNvSpPr/>
      </dsp:nvSpPr>
      <dsp:spPr>
        <a:xfrm>
          <a:off x="2801446" y="1094700"/>
          <a:ext cx="2396508" cy="958603"/>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l-GR" sz="1600" kern="1200"/>
            <a:t>ΜΑΡΤΙΟΣ</a:t>
          </a:r>
        </a:p>
      </dsp:txBody>
      <dsp:txXfrm>
        <a:off x="3280748" y="1094700"/>
        <a:ext cx="1437905" cy="958603"/>
      </dsp:txXfrm>
    </dsp:sp>
    <dsp:sp modelId="{3D4E060F-96F5-4822-A9AF-7A98FF19C73F}">
      <dsp:nvSpPr>
        <dsp:cNvPr id="0" name=""/>
        <dsp:cNvSpPr/>
      </dsp:nvSpPr>
      <dsp:spPr>
        <a:xfrm>
          <a:off x="4886409" y="1176181"/>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6 ΕΠΑ.Λ.</a:t>
          </a:r>
        </a:p>
      </dsp:txBody>
      <dsp:txXfrm>
        <a:off x="5284229" y="1176181"/>
        <a:ext cx="1193462" cy="795640"/>
      </dsp:txXfrm>
    </dsp:sp>
    <dsp:sp modelId="{5488F93D-401F-4912-AB23-41835F3A5015}">
      <dsp:nvSpPr>
        <dsp:cNvPr id="0" name=""/>
        <dsp:cNvSpPr/>
      </dsp:nvSpPr>
      <dsp:spPr>
        <a:xfrm>
          <a:off x="6597037" y="1176181"/>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5 Τηλεδιάσκεψη 1 Συνδυασμός Τηλεδιάσκεψης&amp; Δια ζώσης</a:t>
          </a:r>
        </a:p>
      </dsp:txBody>
      <dsp:txXfrm>
        <a:off x="6994857" y="1176181"/>
        <a:ext cx="1193462" cy="795640"/>
      </dsp:txXfrm>
    </dsp:sp>
    <dsp:sp modelId="{24C4AB96-DC93-47CC-B78D-E48644BA35D0}">
      <dsp:nvSpPr>
        <dsp:cNvPr id="0" name=""/>
        <dsp:cNvSpPr/>
      </dsp:nvSpPr>
      <dsp:spPr>
        <a:xfrm>
          <a:off x="2801446" y="2187508"/>
          <a:ext cx="2396508" cy="958603"/>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l-GR" sz="1600" kern="1200"/>
            <a:t>Απρίλιος</a:t>
          </a:r>
        </a:p>
      </dsp:txBody>
      <dsp:txXfrm>
        <a:off x="3280748" y="2187508"/>
        <a:ext cx="1437905" cy="958603"/>
      </dsp:txXfrm>
    </dsp:sp>
    <dsp:sp modelId="{EF3930B8-800D-437E-BB7C-9E39F1A57AFF}">
      <dsp:nvSpPr>
        <dsp:cNvPr id="0" name=""/>
        <dsp:cNvSpPr/>
      </dsp:nvSpPr>
      <dsp:spPr>
        <a:xfrm>
          <a:off x="4886409" y="2268989"/>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5 ΕΠΑ.Λ </a:t>
          </a:r>
        </a:p>
      </dsp:txBody>
      <dsp:txXfrm>
        <a:off x="5284229" y="2268989"/>
        <a:ext cx="1193462" cy="795640"/>
      </dsp:txXfrm>
    </dsp:sp>
    <dsp:sp modelId="{D7EDBBE1-0658-4754-A15D-F02D49B79D60}">
      <dsp:nvSpPr>
        <dsp:cNvPr id="0" name=""/>
        <dsp:cNvSpPr/>
      </dsp:nvSpPr>
      <dsp:spPr>
        <a:xfrm>
          <a:off x="6597037" y="2268989"/>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Τηλεδιάσκεψη</a:t>
          </a:r>
        </a:p>
      </dsp:txBody>
      <dsp:txXfrm>
        <a:off x="6994857" y="2268989"/>
        <a:ext cx="1193462" cy="795640"/>
      </dsp:txXfrm>
    </dsp:sp>
    <dsp:sp modelId="{6DBC2CF3-B3AC-4928-8838-AA24720BB65D}">
      <dsp:nvSpPr>
        <dsp:cNvPr id="0" name=""/>
        <dsp:cNvSpPr/>
      </dsp:nvSpPr>
      <dsp:spPr>
        <a:xfrm>
          <a:off x="2801446" y="3280316"/>
          <a:ext cx="2396508" cy="958603"/>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l-GR" sz="1600" kern="1200"/>
            <a:t>Μάϊος</a:t>
          </a:r>
        </a:p>
      </dsp:txBody>
      <dsp:txXfrm>
        <a:off x="3280748" y="3280316"/>
        <a:ext cx="1437905" cy="958603"/>
      </dsp:txXfrm>
    </dsp:sp>
    <dsp:sp modelId="{2613EB50-EB88-480E-8E9C-8F755AB0213D}">
      <dsp:nvSpPr>
        <dsp:cNvPr id="0" name=""/>
        <dsp:cNvSpPr/>
      </dsp:nvSpPr>
      <dsp:spPr>
        <a:xfrm>
          <a:off x="4886409" y="3361797"/>
          <a:ext cx="1989102" cy="795640"/>
        </a:xfrm>
        <a:prstGeom prst="chevron">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l-GR" sz="1100" kern="1200"/>
            <a:t>Τα υπόλοιπα 7 ΕΠΑ.Λ. </a:t>
          </a:r>
        </a:p>
      </dsp:txBody>
      <dsp:txXfrm>
        <a:off x="5284229" y="3361797"/>
        <a:ext cx="1193462" cy="79564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B9EBBA-996F-894A-B54A-D6246ED52CEA}"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3A1323-8D79-1946-B0D7-40001CF92E9D}"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302355-E14B-8545-A8F8-0FE83CC9D524}" type="datetimeFigureOut">
              <a:rPr lang="en-US" dirty="0"/>
              <a:pPr/>
              <a:t>4/9/2019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640F58-564D-2B4F-AE67-E407BA4FCF45}" type="datetimeFigureOut">
              <a:rPr lang="en-US" dirty="0"/>
              <a:pPr/>
              <a:t>4/9/2019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3A34C8-038E-2045-AF43-DF7DBB8E0E9E}" type="datetimeFigureOut">
              <a:rPr lang="en-US" dirty="0"/>
              <a:pPr/>
              <a:t>4/9/2019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4/9/2019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4/9/2019</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4/9/2019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4/9/2019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C52C72-DE31-F449-A4ED-4C594FD91407}"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62726E-379B-B349-9EED-81ED093FA806}" type="datetimeFigureOut">
              <a:rPr lang="en-US" dirty="0"/>
              <a:pPr/>
              <a:t>4/9/2019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4/9/2019</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mnaepal.wordpress.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610F818-219E-491F-887F-B078103BA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739895"/>
            <a:ext cx="12192000" cy="3118104"/>
          </a:xfrm>
          <a:custGeom>
            <a:avLst/>
            <a:gdLst>
              <a:gd name="connsiteX0" fmla="*/ 0 w 12192000"/>
              <a:gd name="connsiteY0" fmla="*/ 0 h 3118104"/>
              <a:gd name="connsiteX1" fmla="*/ 3676329 w 12192000"/>
              <a:gd name="connsiteY1" fmla="*/ 0 h 3118104"/>
              <a:gd name="connsiteX2" fmla="*/ 5595257 w 12192000"/>
              <a:gd name="connsiteY2" fmla="*/ 0 h 3118104"/>
              <a:gd name="connsiteX3" fmla="*/ 5672349 w 12192000"/>
              <a:gd name="connsiteY3" fmla="*/ 0 h 3118104"/>
              <a:gd name="connsiteX4" fmla="*/ 6053347 w 12192000"/>
              <a:gd name="connsiteY4" fmla="*/ 263783 h 3118104"/>
              <a:gd name="connsiteX5" fmla="*/ 6061813 w 12192000"/>
              <a:gd name="connsiteY5" fmla="*/ 266713 h 3118104"/>
              <a:gd name="connsiteX6" fmla="*/ 6074513 w 12192000"/>
              <a:gd name="connsiteY6" fmla="*/ 271110 h 3118104"/>
              <a:gd name="connsiteX7" fmla="*/ 6087212 w 12192000"/>
              <a:gd name="connsiteY7" fmla="*/ 275506 h 3118104"/>
              <a:gd name="connsiteX8" fmla="*/ 6097797 w 12192000"/>
              <a:gd name="connsiteY8" fmla="*/ 275506 h 3118104"/>
              <a:gd name="connsiteX9" fmla="*/ 6110496 w 12192000"/>
              <a:gd name="connsiteY9" fmla="*/ 275506 h 3118104"/>
              <a:gd name="connsiteX10" fmla="*/ 6121079 w 12192000"/>
              <a:gd name="connsiteY10" fmla="*/ 271110 h 3118104"/>
              <a:gd name="connsiteX11" fmla="*/ 6133779 w 12192000"/>
              <a:gd name="connsiteY11" fmla="*/ 266713 h 3118104"/>
              <a:gd name="connsiteX12" fmla="*/ 6142246 w 12192000"/>
              <a:gd name="connsiteY12" fmla="*/ 263783 h 3118104"/>
              <a:gd name="connsiteX13" fmla="*/ 6523247 w 12192000"/>
              <a:gd name="connsiteY13" fmla="*/ 0 h 3118104"/>
              <a:gd name="connsiteX14" fmla="*/ 6596743 w 12192000"/>
              <a:gd name="connsiteY14" fmla="*/ 0 h 3118104"/>
              <a:gd name="connsiteX15" fmla="*/ 12186115 w 12192000"/>
              <a:gd name="connsiteY15" fmla="*/ 0 h 3118104"/>
              <a:gd name="connsiteX16" fmla="*/ 12192000 w 12192000"/>
              <a:gd name="connsiteY16" fmla="*/ 0 h 3118104"/>
              <a:gd name="connsiteX17" fmla="*/ 12192000 w 12192000"/>
              <a:gd name="connsiteY17" fmla="*/ 3118104 h 3118104"/>
              <a:gd name="connsiteX18" fmla="*/ 7728858 w 12192000"/>
              <a:gd name="connsiteY18" fmla="*/ 3118104 h 3118104"/>
              <a:gd name="connsiteX19" fmla="*/ 6596743 w 12192000"/>
              <a:gd name="connsiteY19" fmla="*/ 3118104 h 3118104"/>
              <a:gd name="connsiteX20" fmla="*/ 5595257 w 12192000"/>
              <a:gd name="connsiteY20" fmla="*/ 3118104 h 3118104"/>
              <a:gd name="connsiteX21" fmla="*/ 2906487 w 12192000"/>
              <a:gd name="connsiteY21" fmla="*/ 3118104 h 3118104"/>
              <a:gd name="connsiteX22" fmla="*/ 0 w 12192000"/>
              <a:gd name="connsiteY22" fmla="*/ 3118104 h 3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3118104">
                <a:moveTo>
                  <a:pt x="0" y="0"/>
                </a:moveTo>
                <a:lnTo>
                  <a:pt x="3676329" y="0"/>
                </a:lnTo>
                <a:lnTo>
                  <a:pt x="5595257" y="0"/>
                </a:lnTo>
                <a:lnTo>
                  <a:pt x="5672349" y="0"/>
                </a:lnTo>
                <a:lnTo>
                  <a:pt x="6053347" y="263783"/>
                </a:lnTo>
                <a:lnTo>
                  <a:pt x="6061813" y="266713"/>
                </a:lnTo>
                <a:lnTo>
                  <a:pt x="6074513" y="271110"/>
                </a:lnTo>
                <a:lnTo>
                  <a:pt x="6087212" y="275506"/>
                </a:lnTo>
                <a:lnTo>
                  <a:pt x="6097797" y="275506"/>
                </a:lnTo>
                <a:lnTo>
                  <a:pt x="6110496" y="275506"/>
                </a:lnTo>
                <a:lnTo>
                  <a:pt x="6121079" y="271110"/>
                </a:lnTo>
                <a:lnTo>
                  <a:pt x="6133779" y="266713"/>
                </a:lnTo>
                <a:lnTo>
                  <a:pt x="6142246" y="263783"/>
                </a:lnTo>
                <a:lnTo>
                  <a:pt x="6523247" y="0"/>
                </a:lnTo>
                <a:lnTo>
                  <a:pt x="6596743" y="0"/>
                </a:lnTo>
                <a:lnTo>
                  <a:pt x="12186115" y="0"/>
                </a:lnTo>
                <a:lnTo>
                  <a:pt x="12192000" y="0"/>
                </a:lnTo>
                <a:lnTo>
                  <a:pt x="12192000" y="3118104"/>
                </a:lnTo>
                <a:lnTo>
                  <a:pt x="7728858" y="3118104"/>
                </a:lnTo>
                <a:lnTo>
                  <a:pt x="6596743" y="3118104"/>
                </a:lnTo>
                <a:lnTo>
                  <a:pt x="5595257" y="3118104"/>
                </a:lnTo>
                <a:lnTo>
                  <a:pt x="2906487" y="3118104"/>
                </a:lnTo>
                <a:lnTo>
                  <a:pt x="0" y="3118104"/>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10001" y="4080386"/>
            <a:ext cx="10572000" cy="1388741"/>
          </a:xfrm>
        </p:spPr>
        <p:txBody>
          <a:bodyPr>
            <a:normAutofit/>
          </a:bodyPr>
          <a:lstStyle/>
          <a:p>
            <a:pPr algn="ctr"/>
            <a:r>
              <a:rPr lang="en-US">
                <a:solidFill>
                  <a:srgbClr val="FFFFFF"/>
                </a:solidFill>
              </a:rPr>
              <a:t> ΠΕ.Κ.Ε.Σ. ΣΤΕΡΕΑΣ ΕΛΛΑΔΑΣ</a:t>
            </a:r>
          </a:p>
        </p:txBody>
      </p:sp>
      <p:sp>
        <p:nvSpPr>
          <p:cNvPr id="3" name="Subtitle 2"/>
          <p:cNvSpPr>
            <a:spLocks noGrp="1"/>
          </p:cNvSpPr>
          <p:nvPr>
            <p:ph type="subTitle" idx="1"/>
          </p:nvPr>
        </p:nvSpPr>
        <p:spPr>
          <a:xfrm>
            <a:off x="1268361" y="5503719"/>
            <a:ext cx="9665110" cy="619459"/>
          </a:xfrm>
        </p:spPr>
        <p:txBody>
          <a:bodyPr>
            <a:normAutofit/>
          </a:bodyPr>
          <a:lstStyle/>
          <a:p>
            <a:pPr algn="ctr"/>
            <a:r>
              <a:rPr lang="en-US" sz="3200" b="1">
                <a:solidFill>
                  <a:srgbClr val="FFFFFF"/>
                </a:solidFill>
              </a:rPr>
              <a:t>ΝΙΚΟΛΑΪΔΗΣ ΔΗΜΗΤΡΙΟΣ ΣΕΕ ΠΕ82</a:t>
            </a:r>
          </a:p>
        </p:txBody>
      </p:sp>
      <p:sp>
        <p:nvSpPr>
          <p:cNvPr id="11" name="Rounded Rectangle 16">
            <a:extLst>
              <a:ext uri="{FF2B5EF4-FFF2-40B4-BE49-F238E27FC236}">
                <a16:creationId xmlns:a16="http://schemas.microsoft.com/office/drawing/2014/main" id="{5A086AAD-1108-41EB-A7C9-5E22CA942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10472" y="643464"/>
            <a:ext cx="7757804" cy="2817491"/>
          </a:xfrm>
          <a:prstGeom prst="roundRect">
            <a:avLst>
              <a:gd name="adj" fmla="val 3513"/>
            </a:avLst>
          </a:prstGeom>
          <a:solidFill>
            <a:schemeClr val="bg1"/>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4">
            <a:extLst>
              <a:ext uri="{FF2B5EF4-FFF2-40B4-BE49-F238E27FC236}">
                <a16:creationId xmlns:a16="http://schemas.microsoft.com/office/drawing/2014/main" id="{61B7D883-31E2-44E9-AA24-85C760102485}"/>
              </a:ext>
            </a:extLst>
          </p:cNvPr>
          <p:cNvPicPr>
            <a:picLocks noChangeAspect="1"/>
          </p:cNvPicPr>
          <p:nvPr/>
        </p:nvPicPr>
        <p:blipFill>
          <a:blip r:embed="rId2"/>
          <a:stretch>
            <a:fillRect/>
          </a:stretch>
        </p:blipFill>
        <p:spPr>
          <a:xfrm>
            <a:off x="4401257" y="884810"/>
            <a:ext cx="3380293" cy="2320054"/>
          </a:xfrm>
          <a:prstGeom prst="rect">
            <a:avLst/>
          </a:prstGeom>
        </p:spPr>
      </p:pic>
    </p:spTree>
    <p:extLst>
      <p:ext uri="{BB962C8B-B14F-4D97-AF65-F5344CB8AC3E}">
        <p14:creationId xmlns:p14="http://schemas.microsoft.com/office/powerpoint/2010/main" val="202900254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163B81-2FFF-4F09-B621-DB9C1C961F30}"/>
              </a:ext>
            </a:extLst>
          </p:cNvPr>
          <p:cNvSpPr>
            <a:spLocks noGrp="1"/>
          </p:cNvSpPr>
          <p:nvPr>
            <p:ph type="title"/>
          </p:nvPr>
        </p:nvSpPr>
        <p:spPr>
          <a:xfrm>
            <a:off x="810000" y="447188"/>
            <a:ext cx="10600573" cy="970450"/>
          </a:xfrm>
        </p:spPr>
        <p:txBody>
          <a:bodyPr/>
          <a:lstStyle/>
          <a:p>
            <a:pPr algn="ctr"/>
            <a:r>
              <a:rPr lang="el-GR"/>
              <a:t>Το ΠΕ.Κ.Ε.Σ. Στερεάς Ελλάδας υποστηρίζει  5 Νομούς</a:t>
            </a:r>
          </a:p>
        </p:txBody>
      </p:sp>
      <p:pic>
        <p:nvPicPr>
          <p:cNvPr id="4" name="Εικόνα 4" descr="Εικόνα που περιέχει κείμενο, χάρτης&#10;&#10;Η περιγραφή δημιουργήθηκε με πολύ υψηλή αξιοπιστία">
            <a:extLst>
              <a:ext uri="{FF2B5EF4-FFF2-40B4-BE49-F238E27FC236}">
                <a16:creationId xmlns:a16="http://schemas.microsoft.com/office/drawing/2014/main" id="{B5718440-FCEE-4E4A-94A1-0251480F2B89}"/>
              </a:ext>
            </a:extLst>
          </p:cNvPr>
          <p:cNvPicPr>
            <a:picLocks noGrp="1" noChangeAspect="1"/>
          </p:cNvPicPr>
          <p:nvPr>
            <p:ph idx="1"/>
          </p:nvPr>
        </p:nvPicPr>
        <p:blipFill>
          <a:blip r:embed="rId2"/>
          <a:stretch>
            <a:fillRect/>
          </a:stretch>
        </p:blipFill>
        <p:spPr>
          <a:xfrm>
            <a:off x="2093523" y="2243902"/>
            <a:ext cx="7616764" cy="4241140"/>
          </a:xfrm>
          <a:prstGeom prst="rect">
            <a:avLst/>
          </a:prstGeom>
        </p:spPr>
      </p:pic>
    </p:spTree>
    <p:extLst>
      <p:ext uri="{BB962C8B-B14F-4D97-AF65-F5344CB8AC3E}">
        <p14:creationId xmlns:p14="http://schemas.microsoft.com/office/powerpoint/2010/main" val="288614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A53747-FE8F-4CEB-832F-90AF860E25B7}"/>
              </a:ext>
            </a:extLst>
          </p:cNvPr>
          <p:cNvSpPr>
            <a:spLocks noGrp="1"/>
          </p:cNvSpPr>
          <p:nvPr>
            <p:ph type="title"/>
          </p:nvPr>
        </p:nvSpPr>
        <p:spPr/>
        <p:txBody>
          <a:bodyPr/>
          <a:lstStyle/>
          <a:p>
            <a:r>
              <a:rPr lang="el-GR"/>
              <a:t>ΚΑΤΑΝΟΜΗ ΕΠΑ.Λ. ΚΑΙ Ε.Κ. ΑΝΑ ΝΟΜΟ</a:t>
            </a:r>
          </a:p>
        </p:txBody>
      </p:sp>
      <p:graphicFrame>
        <p:nvGraphicFramePr>
          <p:cNvPr id="288" name="Διάγραμμα 288">
            <a:extLst>
              <a:ext uri="{FF2B5EF4-FFF2-40B4-BE49-F238E27FC236}">
                <a16:creationId xmlns:a16="http://schemas.microsoft.com/office/drawing/2014/main" id="{B1203A60-9047-4B0E-87F9-F02BB76A3D11}"/>
              </a:ext>
            </a:extLst>
          </p:cNvPr>
          <p:cNvGraphicFramePr>
            <a:graphicFrameLocks noGrp="1"/>
          </p:cNvGraphicFramePr>
          <p:nvPr>
            <p:ph idx="1"/>
            <p:extLst>
              <p:ext uri="{D42A27DB-BD31-4B8C-83A1-F6EECF244321}">
                <p14:modId xmlns:p14="http://schemas.microsoft.com/office/powerpoint/2010/main" val="1520391870"/>
              </p:ext>
            </p:extLst>
          </p:nvPr>
        </p:nvGraphicFramePr>
        <p:xfrm>
          <a:off x="804773" y="2222500"/>
          <a:ext cx="10740605" cy="3708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414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141EC3-5E47-483E-8466-811B35970067}"/>
              </a:ext>
            </a:extLst>
          </p:cNvPr>
          <p:cNvSpPr>
            <a:spLocks noGrp="1"/>
          </p:cNvSpPr>
          <p:nvPr>
            <p:ph type="title"/>
          </p:nvPr>
        </p:nvSpPr>
        <p:spPr>
          <a:xfrm>
            <a:off x="810000" y="447188"/>
            <a:ext cx="10571998" cy="970450"/>
          </a:xfrm>
        </p:spPr>
        <p:txBody>
          <a:bodyPr>
            <a:normAutofit/>
          </a:bodyPr>
          <a:lstStyle/>
          <a:p>
            <a:r>
              <a:rPr lang="el-GR"/>
              <a:t>ΜΑΘΗΤΕΣ</a:t>
            </a:r>
          </a:p>
        </p:txBody>
      </p:sp>
      <p:pic>
        <p:nvPicPr>
          <p:cNvPr id="97" name="Εικόνα 97">
            <a:extLst>
              <a:ext uri="{FF2B5EF4-FFF2-40B4-BE49-F238E27FC236}">
                <a16:creationId xmlns:a16="http://schemas.microsoft.com/office/drawing/2014/main" id="{A1B4A14E-6A61-4C29-8A92-B1C9BA71C99D}"/>
              </a:ext>
            </a:extLst>
          </p:cNvPr>
          <p:cNvPicPr>
            <a:picLocks noChangeAspect="1"/>
          </p:cNvPicPr>
          <p:nvPr/>
        </p:nvPicPr>
        <p:blipFill>
          <a:blip r:embed="rId2"/>
          <a:stretch>
            <a:fillRect/>
          </a:stretch>
        </p:blipFill>
        <p:spPr>
          <a:xfrm>
            <a:off x="960438" y="2814638"/>
            <a:ext cx="2913062" cy="2913062"/>
          </a:xfrm>
          <a:prstGeom prst="roundRect">
            <a:avLst>
              <a:gd name="adj" fmla="val 3876"/>
            </a:avLst>
          </a:prstGeom>
          <a:ln>
            <a:solidFill>
              <a:schemeClr val="accent1"/>
            </a:solidFill>
          </a:ln>
          <a:effectLst/>
        </p:spPr>
      </p:pic>
      <p:graphicFrame>
        <p:nvGraphicFramePr>
          <p:cNvPr id="4" name="Διάγραμμα 4">
            <a:extLst>
              <a:ext uri="{FF2B5EF4-FFF2-40B4-BE49-F238E27FC236}">
                <a16:creationId xmlns:a16="http://schemas.microsoft.com/office/drawing/2014/main" id="{417CC810-9A98-4FEE-B17B-9BB9C71CCE49}"/>
              </a:ext>
            </a:extLst>
          </p:cNvPr>
          <p:cNvGraphicFramePr>
            <a:graphicFrameLocks noGrp="1"/>
          </p:cNvGraphicFramePr>
          <p:nvPr>
            <p:ph idx="1"/>
            <p:extLst>
              <p:ext uri="{D42A27DB-BD31-4B8C-83A1-F6EECF244321}">
                <p14:modId xmlns:p14="http://schemas.microsoft.com/office/powerpoint/2010/main" val="2073884371"/>
              </p:ext>
            </p:extLst>
          </p:nvPr>
        </p:nvGraphicFramePr>
        <p:xfrm>
          <a:off x="4330699" y="2413000"/>
          <a:ext cx="7052733"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1322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8C849E-42A5-4331-A52F-7672383DBDA0}"/>
              </a:ext>
            </a:extLst>
          </p:cNvPr>
          <p:cNvSpPr>
            <a:spLocks noGrp="1"/>
          </p:cNvSpPr>
          <p:nvPr>
            <p:ph type="title"/>
          </p:nvPr>
        </p:nvSpPr>
        <p:spPr>
          <a:xfrm>
            <a:off x="810000" y="447188"/>
            <a:ext cx="10571998" cy="970450"/>
          </a:xfrm>
        </p:spPr>
        <p:txBody>
          <a:bodyPr>
            <a:normAutofit/>
          </a:bodyPr>
          <a:lstStyle/>
          <a:p>
            <a:pPr>
              <a:lnSpc>
                <a:spcPct val="90000"/>
              </a:lnSpc>
            </a:pPr>
            <a:r>
              <a:rPr lang="el-GR" sz="3100"/>
              <a:t>Αριθμός ΕΠΑ.Λ. που εφαρμόζεται ο θεσμός του Συμβούλου Καθηγητή</a:t>
            </a:r>
          </a:p>
        </p:txBody>
      </p:sp>
      <p:sp>
        <p:nvSpPr>
          <p:cNvPr id="5" name="Content Placeholder 7">
            <a:extLst>
              <a:ext uri="{FF2B5EF4-FFF2-40B4-BE49-F238E27FC236}">
                <a16:creationId xmlns:a16="http://schemas.microsoft.com/office/drawing/2014/main" id="{5B8C50B9-FA5E-420F-867E-D3CA08191DB5}"/>
              </a:ext>
            </a:extLst>
          </p:cNvPr>
          <p:cNvSpPr>
            <a:spLocks noGrp="1"/>
          </p:cNvSpPr>
          <p:nvPr>
            <p:ph idx="1"/>
          </p:nvPr>
        </p:nvSpPr>
        <p:spPr>
          <a:xfrm>
            <a:off x="804336" y="2413000"/>
            <a:ext cx="5143921" cy="4034766"/>
          </a:xfrm>
        </p:spPr>
        <p:txBody>
          <a:bodyPr>
            <a:normAutofit/>
          </a:bodyPr>
          <a:lstStyle/>
          <a:p>
            <a:pPr algn="just">
              <a:buFont typeface="Wingdings" charset="2"/>
              <a:buChar char="§"/>
            </a:pPr>
            <a:r>
              <a:rPr lang="el-GR" sz="2800" b="1">
                <a:latin typeface="Calibri"/>
                <a:ea typeface="Batang"/>
                <a:cs typeface="Calibri"/>
              </a:rPr>
              <a:t>Ο  θεσμός του συμβούλου καθηγητή εφαρμόζεται στα 15 από  τα 22  ΕΠΑ.Λ.</a:t>
            </a:r>
            <a:endParaRPr lang="el-GR"/>
          </a:p>
          <a:p>
            <a:pPr algn="just">
              <a:buFont typeface="Wingdings" charset="2"/>
              <a:buChar char="§"/>
            </a:pPr>
            <a:r>
              <a:rPr lang="el-GR" sz="2800" b="1">
                <a:latin typeface="Calibri"/>
                <a:ea typeface="Batang"/>
                <a:cs typeface="Calibri"/>
              </a:rPr>
              <a:t>Σε 5 ΕΠΑ.Λ. δεν εφαρμόζεται.</a:t>
            </a:r>
          </a:p>
          <a:p>
            <a:pPr algn="just">
              <a:buFont typeface="Wingdings" charset="2"/>
              <a:buChar char="§"/>
            </a:pPr>
            <a:r>
              <a:rPr lang="el-GR" sz="2800" b="1">
                <a:latin typeface="Calibri"/>
                <a:ea typeface="Batang"/>
                <a:cs typeface="Calibri"/>
              </a:rPr>
              <a:t>1 ΕΠΑ.Λ. Δεν έχει Α' τάξη</a:t>
            </a:r>
            <a:endParaRPr lang="el-GR">
              <a:latin typeface="Century Gothic" panose="020B0502020202020204"/>
              <a:ea typeface="Batang"/>
              <a:cs typeface="Calibri"/>
            </a:endParaRPr>
          </a:p>
          <a:p>
            <a:pPr algn="just">
              <a:buFont typeface="Wingdings" charset="2"/>
              <a:buChar char="§"/>
            </a:pPr>
            <a:r>
              <a:rPr lang="el-GR" sz="2800" b="1">
                <a:latin typeface="Calibri"/>
                <a:ea typeface="Batang"/>
                <a:cs typeface="Calibri"/>
              </a:rPr>
              <a:t>1 ΕΠΑ.Λ. εφαρμόζει το συμβούλιο τμήματος.</a:t>
            </a:r>
            <a:endParaRPr lang="el-GR"/>
          </a:p>
        </p:txBody>
      </p:sp>
      <p:pic>
        <p:nvPicPr>
          <p:cNvPr id="3" name="Εικόνα 3" descr="Εικόνα που περιέχει ανυσματικά γραφικά&#10;&#10;Η περιγραφή δημιουργήθηκε με υψηλή αξιοπιστία">
            <a:extLst>
              <a:ext uri="{FF2B5EF4-FFF2-40B4-BE49-F238E27FC236}">
                <a16:creationId xmlns:a16="http://schemas.microsoft.com/office/drawing/2014/main" id="{3CDC6823-D7C0-48E7-8BC4-DCF105FE6D92}"/>
              </a:ext>
            </a:extLst>
          </p:cNvPr>
          <p:cNvPicPr>
            <a:picLocks noChangeAspect="1"/>
          </p:cNvPicPr>
          <p:nvPr/>
        </p:nvPicPr>
        <p:blipFill>
          <a:blip r:embed="rId2"/>
          <a:stretch>
            <a:fillRect/>
          </a:stretch>
        </p:blipFill>
        <p:spPr>
          <a:xfrm>
            <a:off x="6607834" y="2279923"/>
            <a:ext cx="5474898" cy="4124077"/>
          </a:xfrm>
          <a:prstGeom prst="rect">
            <a:avLst/>
          </a:prstGeom>
        </p:spPr>
      </p:pic>
    </p:spTree>
    <p:extLst>
      <p:ext uri="{BB962C8B-B14F-4D97-AF65-F5344CB8AC3E}">
        <p14:creationId xmlns:p14="http://schemas.microsoft.com/office/powerpoint/2010/main" val="1748205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51FF8E-78E5-42F1-9DA8-007D05B24E37}"/>
              </a:ext>
            </a:extLst>
          </p:cNvPr>
          <p:cNvSpPr>
            <a:spLocks noGrp="1"/>
          </p:cNvSpPr>
          <p:nvPr>
            <p:ph type="title"/>
          </p:nvPr>
        </p:nvSpPr>
        <p:spPr/>
        <p:txBody>
          <a:bodyPr/>
          <a:lstStyle/>
          <a:p>
            <a:r>
              <a:rPr lang="el-GR"/>
              <a:t>Σύμβουλος καθηγητής αποτίμηση:</a:t>
            </a:r>
          </a:p>
        </p:txBody>
      </p:sp>
      <p:sp>
        <p:nvSpPr>
          <p:cNvPr id="3" name="TextBox 2">
            <a:extLst>
              <a:ext uri="{FF2B5EF4-FFF2-40B4-BE49-F238E27FC236}">
                <a16:creationId xmlns:a16="http://schemas.microsoft.com/office/drawing/2014/main" id="{C3D0B802-0E11-43C0-99C7-9567DBD98EFA}"/>
              </a:ext>
            </a:extLst>
          </p:cNvPr>
          <p:cNvSpPr txBox="1"/>
          <p:nvPr/>
        </p:nvSpPr>
        <p:spPr>
          <a:xfrm>
            <a:off x="452887" y="2918244"/>
            <a:ext cx="11439525"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4000" b="1">
                <a:solidFill>
                  <a:srgbClr val="FF0000"/>
                </a:solidFill>
              </a:rPr>
              <a:t>-</a:t>
            </a:r>
            <a:r>
              <a:rPr lang="el-GR" sz="2000" b="1">
                <a:solidFill>
                  <a:srgbClr val="FF0000"/>
                </a:solidFill>
              </a:rPr>
              <a:t>  </a:t>
            </a:r>
            <a:r>
              <a:rPr lang="el-GR" sz="2400" b="1"/>
              <a:t>Έλλειψη επιμόρφωσης-ενημέρωσης</a:t>
            </a:r>
          </a:p>
          <a:p>
            <a:r>
              <a:rPr lang="el-GR" sz="4000" b="1">
                <a:solidFill>
                  <a:srgbClr val="FF0000"/>
                </a:solidFill>
              </a:rPr>
              <a:t>-</a:t>
            </a:r>
            <a:r>
              <a:rPr lang="el-GR" sz="3600">
                <a:solidFill>
                  <a:srgbClr val="FF0000"/>
                </a:solidFill>
              </a:rPr>
              <a:t> </a:t>
            </a:r>
            <a:r>
              <a:rPr lang="el-GR" sz="2400" b="1"/>
              <a:t>Οι σύμβουλοι καθηγητές είναι λίγοι με συνέπεια κάθε σύμβουλος-καθηγητής να έχει 6 και 7 μαθητές</a:t>
            </a:r>
          </a:p>
          <a:p>
            <a:r>
              <a:rPr lang="el-GR" sz="4000" b="1">
                <a:solidFill>
                  <a:srgbClr val="FF0000"/>
                </a:solidFill>
              </a:rPr>
              <a:t>-</a:t>
            </a:r>
            <a:r>
              <a:rPr lang="el-GR" sz="3600" b="1">
                <a:solidFill>
                  <a:srgbClr val="FF0000"/>
                </a:solidFill>
              </a:rPr>
              <a:t> </a:t>
            </a:r>
            <a:r>
              <a:rPr lang="el-GR" sz="2400" b="1"/>
              <a:t>Παρατηρήθηκε δυσκολία των μαθητών να μιλήσουν ελεύθερα στο σύμβουλο-καθηγητή τους. </a:t>
            </a:r>
          </a:p>
          <a:p>
            <a:r>
              <a:rPr lang="el-GR" sz="4000" b="1">
                <a:solidFill>
                  <a:srgbClr val="FF0000"/>
                </a:solidFill>
              </a:rPr>
              <a:t>-</a:t>
            </a:r>
            <a:r>
              <a:rPr lang="el-GR"/>
              <a:t> </a:t>
            </a:r>
            <a:r>
              <a:rPr lang="el-GR" sz="2400" b="1"/>
              <a:t>Η απουσία ψυχολόγου δυσκολεύει το έργο των συμβούλων καθηγητών οι οποίοι εφαρμόζουν το θεσμό χωρίς να έχουν υποστήριξη.</a:t>
            </a:r>
          </a:p>
          <a:p>
            <a:endParaRPr lang="el-GR"/>
          </a:p>
        </p:txBody>
      </p:sp>
      <p:sp>
        <p:nvSpPr>
          <p:cNvPr id="4" name="TextBox 3">
            <a:extLst>
              <a:ext uri="{FF2B5EF4-FFF2-40B4-BE49-F238E27FC236}">
                <a16:creationId xmlns:a16="http://schemas.microsoft.com/office/drawing/2014/main" id="{5E438085-F634-4502-8D73-BBF1F0D75135}"/>
              </a:ext>
            </a:extLst>
          </p:cNvPr>
          <p:cNvSpPr txBox="1"/>
          <p:nvPr/>
        </p:nvSpPr>
        <p:spPr>
          <a:xfrm>
            <a:off x="381000" y="2324100"/>
            <a:ext cx="11506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3200" b="1">
                <a:solidFill>
                  <a:schemeClr val="accent2">
                    <a:lumMod val="50000"/>
                  </a:schemeClr>
                </a:solidFill>
              </a:rPr>
              <a:t>+</a:t>
            </a:r>
            <a:r>
              <a:rPr lang="el-GR" sz="2000" b="1"/>
              <a:t>   </a:t>
            </a:r>
            <a:r>
              <a:rPr lang="el-GR" sz="2400" b="1"/>
              <a:t>Υπάρχει θετική αντιμετώπιση από μαθητές  και γονείς</a:t>
            </a:r>
          </a:p>
        </p:txBody>
      </p:sp>
    </p:spTree>
    <p:extLst>
      <p:ext uri="{BB962C8B-B14F-4D97-AF65-F5344CB8AC3E}">
        <p14:creationId xmlns:p14="http://schemas.microsoft.com/office/powerpoint/2010/main" val="3751964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3C835A-3240-45C5-9B5D-B4A52287F401}"/>
              </a:ext>
            </a:extLst>
          </p:cNvPr>
          <p:cNvSpPr>
            <a:spLocks noGrp="1"/>
          </p:cNvSpPr>
          <p:nvPr>
            <p:ph type="title"/>
          </p:nvPr>
        </p:nvSpPr>
        <p:spPr>
          <a:xfrm>
            <a:off x="810000" y="447188"/>
            <a:ext cx="10571998" cy="970450"/>
          </a:xfrm>
        </p:spPr>
        <p:txBody>
          <a:bodyPr/>
          <a:lstStyle/>
          <a:p>
            <a:r>
              <a:rPr lang="el-GR"/>
              <a:t>Ψυχολόγοι στα σχολεία</a:t>
            </a:r>
          </a:p>
        </p:txBody>
      </p:sp>
      <p:graphicFrame>
        <p:nvGraphicFramePr>
          <p:cNvPr id="20" name="Διάγραμμα 20">
            <a:extLst>
              <a:ext uri="{FF2B5EF4-FFF2-40B4-BE49-F238E27FC236}">
                <a16:creationId xmlns:a16="http://schemas.microsoft.com/office/drawing/2014/main" id="{6E841341-1CB1-4FCF-A186-0ED6D2D058D5}"/>
              </a:ext>
            </a:extLst>
          </p:cNvPr>
          <p:cNvGraphicFramePr/>
          <p:nvPr>
            <p:extLst>
              <p:ext uri="{D42A27DB-BD31-4B8C-83A1-F6EECF244321}">
                <p14:modId xmlns:p14="http://schemas.microsoft.com/office/powerpoint/2010/main" val="2192459124"/>
              </p:ext>
            </p:extLst>
          </p:nvPr>
        </p:nvGraphicFramePr>
        <p:xfrm>
          <a:off x="2070340" y="2045897"/>
          <a:ext cx="8829197" cy="4681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64" name="Εικόνα 2264" descr="Εικόνα που περιέχει αξεσουάρ&#10;&#10;Η περιγραφή δημιουργήθηκε με υψηλή αξιοπιστία">
            <a:extLst>
              <a:ext uri="{FF2B5EF4-FFF2-40B4-BE49-F238E27FC236}">
                <a16:creationId xmlns:a16="http://schemas.microsoft.com/office/drawing/2014/main" id="{D1617C36-A1D7-4B3E-A20C-A617EAFDE359}"/>
              </a:ext>
            </a:extLst>
          </p:cNvPr>
          <p:cNvPicPr>
            <a:picLocks noGrp="1" noChangeAspect="1"/>
          </p:cNvPicPr>
          <p:nvPr>
            <p:ph idx="1"/>
          </p:nvPr>
        </p:nvPicPr>
        <p:blipFill>
          <a:blip r:embed="rId7"/>
          <a:stretch>
            <a:fillRect/>
          </a:stretch>
        </p:blipFill>
        <p:spPr>
          <a:xfrm>
            <a:off x="9190546" y="58733"/>
            <a:ext cx="2609850" cy="1752600"/>
          </a:xfrm>
          <a:prstGeom prst="rect">
            <a:avLst/>
          </a:prstGeom>
        </p:spPr>
      </p:pic>
    </p:spTree>
    <p:extLst>
      <p:ext uri="{BB962C8B-B14F-4D97-AF65-F5344CB8AC3E}">
        <p14:creationId xmlns:p14="http://schemas.microsoft.com/office/powerpoint/2010/main" val="257876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3497CD-252F-4332-B33B-13EDC2CDD0DF}"/>
              </a:ext>
            </a:extLst>
          </p:cNvPr>
          <p:cNvSpPr>
            <a:spLocks noGrp="1"/>
          </p:cNvSpPr>
          <p:nvPr>
            <p:ph type="title"/>
          </p:nvPr>
        </p:nvSpPr>
        <p:spPr/>
        <p:txBody>
          <a:bodyPr/>
          <a:lstStyle/>
          <a:p>
            <a:r>
              <a:rPr lang="el-GR"/>
              <a:t>Ψυχολόγοι αποτίμηση:</a:t>
            </a:r>
          </a:p>
        </p:txBody>
      </p:sp>
      <p:sp>
        <p:nvSpPr>
          <p:cNvPr id="4" name="TextBox 3">
            <a:extLst>
              <a:ext uri="{FF2B5EF4-FFF2-40B4-BE49-F238E27FC236}">
                <a16:creationId xmlns:a16="http://schemas.microsoft.com/office/drawing/2014/main" id="{A9A34DED-33B6-4F59-A283-D2CE0BF1CC0F}"/>
              </a:ext>
            </a:extLst>
          </p:cNvPr>
          <p:cNvSpPr txBox="1"/>
          <p:nvPr/>
        </p:nvSpPr>
        <p:spPr>
          <a:xfrm>
            <a:off x="712218" y="2768181"/>
            <a:ext cx="1059323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ü"/>
            </a:pPr>
            <a:r>
              <a:rPr lang="el-GR" sz="2400"/>
              <a:t>Δυσκολίες  στην υποστήριξη του έργου των ψυχολόγων από παιδοψυχίατρο και άλλες δομές υποστήριξης όταν ο μαθητής χρειάζεται παραπομπή.</a:t>
            </a:r>
          </a:p>
          <a:p>
            <a:pPr marL="342900" indent="-342900">
              <a:buFont typeface="Wingdings"/>
              <a:buChar char="ü"/>
            </a:pPr>
            <a:r>
              <a:rPr lang="el-GR" sz="2400"/>
              <a:t>Αρχικά δυσκολία αποδοχής τους από το σύλλογο διδασκόντων (σε μερικά σχολεία).</a:t>
            </a:r>
          </a:p>
          <a:p>
            <a:pPr marL="342900" indent="-342900">
              <a:buFont typeface="Wingdings"/>
              <a:buChar char="ü"/>
            </a:pPr>
            <a:r>
              <a:rPr lang="el-GR" sz="2400"/>
              <a:t>Σε μερικά σχολεία έλλειψη ειδικού χώρου για την πραγματοποίηση των συναντήσεων - συνεδριών του ψυχολόγου με τους μαθητές.</a:t>
            </a:r>
          </a:p>
          <a:p>
            <a:endParaRPr lang="el-GR" sz="2400"/>
          </a:p>
          <a:p>
            <a:endParaRPr lang="el-GR" sz="2400"/>
          </a:p>
        </p:txBody>
      </p:sp>
    </p:spTree>
    <p:extLst>
      <p:ext uri="{BB962C8B-B14F-4D97-AF65-F5344CB8AC3E}">
        <p14:creationId xmlns:p14="http://schemas.microsoft.com/office/powerpoint/2010/main" val="1709125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925973-4382-490C-936B-89F7BD2F9D77}"/>
              </a:ext>
            </a:extLst>
          </p:cNvPr>
          <p:cNvSpPr>
            <a:spLocks noGrp="1"/>
          </p:cNvSpPr>
          <p:nvPr>
            <p:ph type="title"/>
          </p:nvPr>
        </p:nvSpPr>
        <p:spPr/>
        <p:txBody>
          <a:bodyPr/>
          <a:lstStyle/>
          <a:p>
            <a:r>
              <a:rPr lang="el-GR"/>
              <a:t>Σχέδια δράσης</a:t>
            </a:r>
          </a:p>
        </p:txBody>
      </p:sp>
      <p:pic>
        <p:nvPicPr>
          <p:cNvPr id="4" name="Εικόνα 4">
            <a:extLst>
              <a:ext uri="{FF2B5EF4-FFF2-40B4-BE49-F238E27FC236}">
                <a16:creationId xmlns:a16="http://schemas.microsoft.com/office/drawing/2014/main" id="{723DA027-0CA9-440E-A218-229F604C2BB9}"/>
              </a:ext>
            </a:extLst>
          </p:cNvPr>
          <p:cNvPicPr>
            <a:picLocks noGrp="1" noChangeAspect="1"/>
          </p:cNvPicPr>
          <p:nvPr>
            <p:ph idx="1"/>
          </p:nvPr>
        </p:nvPicPr>
        <p:blipFill>
          <a:blip r:embed="rId2"/>
          <a:stretch>
            <a:fillRect/>
          </a:stretch>
        </p:blipFill>
        <p:spPr>
          <a:xfrm>
            <a:off x="9353639" y="73020"/>
            <a:ext cx="2657475" cy="1724025"/>
          </a:xfrm>
          <a:prstGeom prst="rect">
            <a:avLst/>
          </a:prstGeom>
        </p:spPr>
      </p:pic>
      <p:sp>
        <p:nvSpPr>
          <p:cNvPr id="3" name="TextBox 2">
            <a:extLst>
              <a:ext uri="{FF2B5EF4-FFF2-40B4-BE49-F238E27FC236}">
                <a16:creationId xmlns:a16="http://schemas.microsoft.com/office/drawing/2014/main" id="{020FCB2F-0B58-44C6-8C00-1B467E7B0DA8}"/>
              </a:ext>
            </a:extLst>
          </p:cNvPr>
          <p:cNvSpPr txBox="1"/>
          <p:nvPr/>
        </p:nvSpPr>
        <p:spPr>
          <a:xfrm rot="21180000">
            <a:off x="497458" y="2539041"/>
            <a:ext cx="743021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3200" b="1"/>
              <a:t>15 από τα 22 ΕΠΑ.Λ. υλοποιούν</a:t>
            </a:r>
            <a:endParaRPr lang="el-GR"/>
          </a:p>
          <a:p>
            <a:endParaRPr lang="el-GR" sz="3200" b="1"/>
          </a:p>
          <a:p>
            <a:r>
              <a:rPr lang="el-GR" sz="3200" b="1"/>
              <a:t>σχέδια δράσης</a:t>
            </a:r>
            <a:endParaRPr lang="el-GR"/>
          </a:p>
        </p:txBody>
      </p:sp>
      <p:pic>
        <p:nvPicPr>
          <p:cNvPr id="5" name="Εικόνα 5">
            <a:extLst>
              <a:ext uri="{FF2B5EF4-FFF2-40B4-BE49-F238E27FC236}">
                <a16:creationId xmlns:a16="http://schemas.microsoft.com/office/drawing/2014/main" id="{8C218586-D6F0-4D88-A700-D944770F42BE}"/>
              </a:ext>
            </a:extLst>
          </p:cNvPr>
          <p:cNvPicPr>
            <a:picLocks noChangeAspect="1"/>
          </p:cNvPicPr>
          <p:nvPr/>
        </p:nvPicPr>
        <p:blipFill>
          <a:blip r:embed="rId3"/>
          <a:stretch>
            <a:fillRect/>
          </a:stretch>
        </p:blipFill>
        <p:spPr>
          <a:xfrm>
            <a:off x="6712519" y="2907552"/>
            <a:ext cx="5092998" cy="3717085"/>
          </a:xfrm>
          <a:prstGeom prst="rect">
            <a:avLst/>
          </a:prstGeom>
        </p:spPr>
      </p:pic>
    </p:spTree>
    <p:extLst>
      <p:ext uri="{BB962C8B-B14F-4D97-AF65-F5344CB8AC3E}">
        <p14:creationId xmlns:p14="http://schemas.microsoft.com/office/powerpoint/2010/main" val="208361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6E5B03-E763-4552-9AC3-6A9A97C1F8EA}"/>
              </a:ext>
            </a:extLst>
          </p:cNvPr>
          <p:cNvSpPr>
            <a:spLocks noGrp="1"/>
          </p:cNvSpPr>
          <p:nvPr>
            <p:ph type="title"/>
          </p:nvPr>
        </p:nvSpPr>
        <p:spPr/>
        <p:txBody>
          <a:bodyPr/>
          <a:lstStyle/>
          <a:p>
            <a:r>
              <a:rPr lang="el-GR"/>
              <a:t>Σχέδια Δράσης αποτίμηση:</a:t>
            </a:r>
          </a:p>
        </p:txBody>
      </p:sp>
      <p:sp>
        <p:nvSpPr>
          <p:cNvPr id="3" name="Θέση περιεχομένου 2">
            <a:extLst>
              <a:ext uri="{FF2B5EF4-FFF2-40B4-BE49-F238E27FC236}">
                <a16:creationId xmlns:a16="http://schemas.microsoft.com/office/drawing/2014/main" id="{FD25183A-9DA4-428B-B710-F7F0137DFEB0}"/>
              </a:ext>
            </a:extLst>
          </p:cNvPr>
          <p:cNvSpPr>
            <a:spLocks noGrp="1"/>
          </p:cNvSpPr>
          <p:nvPr>
            <p:ph idx="1"/>
          </p:nvPr>
        </p:nvSpPr>
        <p:spPr>
          <a:xfrm>
            <a:off x="809187" y="2222287"/>
            <a:ext cx="10573624" cy="1398136"/>
          </a:xfrm>
        </p:spPr>
        <p:txBody>
          <a:bodyPr>
            <a:normAutofit lnSpcReduction="10000"/>
          </a:bodyPr>
          <a:lstStyle/>
          <a:p>
            <a:pPr marL="0" indent="0">
              <a:buNone/>
            </a:pPr>
            <a:r>
              <a:rPr lang="el-GR" sz="4000" b="1">
                <a:solidFill>
                  <a:srgbClr val="00B050"/>
                </a:solidFill>
              </a:rPr>
              <a:t>+ </a:t>
            </a:r>
            <a:r>
              <a:rPr lang="el-GR"/>
              <a:t> </a:t>
            </a:r>
            <a:r>
              <a:rPr lang="el-GR" sz="2400" b="1"/>
              <a:t>Ποσό χρηματοδότησης ανέρχεται σε 2.324,26 €.</a:t>
            </a:r>
          </a:p>
          <a:p>
            <a:pPr marL="0" indent="0">
              <a:buNone/>
            </a:pPr>
            <a:r>
              <a:rPr lang="el-GR" sz="4000" b="1">
                <a:solidFill>
                  <a:schemeClr val="accent2">
                    <a:lumMod val="50000"/>
                  </a:schemeClr>
                </a:solidFill>
              </a:rPr>
              <a:t>+</a:t>
            </a:r>
            <a:r>
              <a:rPr lang="el-GR" sz="3200" b="1"/>
              <a:t> </a:t>
            </a:r>
            <a:r>
              <a:rPr lang="el-GR" sz="2000" b="1"/>
              <a:t>  </a:t>
            </a:r>
            <a:r>
              <a:rPr lang="el-GR" sz="2400" b="1"/>
              <a:t>Θετική ανταπόκριση από τους μαθητές .</a:t>
            </a:r>
          </a:p>
        </p:txBody>
      </p:sp>
      <p:sp>
        <p:nvSpPr>
          <p:cNvPr id="4" name="TextBox 3">
            <a:extLst>
              <a:ext uri="{FF2B5EF4-FFF2-40B4-BE49-F238E27FC236}">
                <a16:creationId xmlns:a16="http://schemas.microsoft.com/office/drawing/2014/main" id="{0E083ECA-28E6-4C89-A2D8-669EF033FF12}"/>
              </a:ext>
            </a:extLst>
          </p:cNvPr>
          <p:cNvSpPr txBox="1"/>
          <p:nvPr/>
        </p:nvSpPr>
        <p:spPr>
          <a:xfrm>
            <a:off x="809625" y="3676650"/>
            <a:ext cx="988317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4000" b="1">
                <a:solidFill>
                  <a:srgbClr val="FF0000"/>
                </a:solidFill>
              </a:rPr>
              <a:t>-</a:t>
            </a:r>
            <a:r>
              <a:rPr lang="el-GR" sz="3200" b="1">
                <a:solidFill>
                  <a:srgbClr val="FF0000"/>
                </a:solidFill>
              </a:rPr>
              <a:t> </a:t>
            </a:r>
            <a:r>
              <a:rPr lang="el-GR" sz="2400" b="1">
                <a:solidFill>
                  <a:srgbClr val="FF0000"/>
                </a:solidFill>
              </a:rPr>
              <a:t> </a:t>
            </a:r>
            <a:r>
              <a:rPr lang="el-GR" sz="2400" b="1"/>
              <a:t>Έλλειψη επιμόρφωσης-ενημέρωσης.</a:t>
            </a:r>
          </a:p>
          <a:p>
            <a:r>
              <a:rPr lang="el-GR" sz="4000" b="1">
                <a:solidFill>
                  <a:srgbClr val="FF0000"/>
                </a:solidFill>
              </a:rPr>
              <a:t>-</a:t>
            </a:r>
            <a:r>
              <a:rPr lang="el-GR" sz="2400">
                <a:solidFill>
                  <a:srgbClr val="FF0000"/>
                </a:solidFill>
              </a:rPr>
              <a:t> </a:t>
            </a:r>
            <a:r>
              <a:rPr lang="el-GR" sz="2400" b="1"/>
              <a:t> Προβλήματα  συνεργασίας με τη σχολική επιτροπή του Δήμου.</a:t>
            </a:r>
          </a:p>
          <a:p>
            <a:r>
              <a:rPr lang="el-GR" sz="4000" b="1">
                <a:solidFill>
                  <a:srgbClr val="FF0000"/>
                </a:solidFill>
              </a:rPr>
              <a:t>- </a:t>
            </a:r>
            <a:r>
              <a:rPr lang="el-GR" sz="2400" b="1"/>
              <a:t> Γραφειοκρατία.</a:t>
            </a:r>
          </a:p>
        </p:txBody>
      </p:sp>
    </p:spTree>
    <p:extLst>
      <p:ext uri="{BB962C8B-B14F-4D97-AF65-F5344CB8AC3E}">
        <p14:creationId xmlns:p14="http://schemas.microsoft.com/office/powerpoint/2010/main" val="517173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E92D2A-4F5F-4432-9A73-591BB037FC13}"/>
              </a:ext>
            </a:extLst>
          </p:cNvPr>
          <p:cNvSpPr>
            <a:spLocks noGrp="1"/>
          </p:cNvSpPr>
          <p:nvPr>
            <p:ph type="title"/>
          </p:nvPr>
        </p:nvSpPr>
        <p:spPr/>
        <p:txBody>
          <a:bodyPr/>
          <a:lstStyle/>
          <a:p>
            <a:r>
              <a:rPr lang="el-GR"/>
              <a:t>Εναλλακτική ενισχυτική διδασκαλία</a:t>
            </a:r>
          </a:p>
        </p:txBody>
      </p:sp>
      <p:sp>
        <p:nvSpPr>
          <p:cNvPr id="3" name="Θέση περιεχομένου 2">
            <a:extLst>
              <a:ext uri="{FF2B5EF4-FFF2-40B4-BE49-F238E27FC236}">
                <a16:creationId xmlns:a16="http://schemas.microsoft.com/office/drawing/2014/main" id="{49586B93-EF5C-4746-864D-B3258B0325AD}"/>
              </a:ext>
            </a:extLst>
          </p:cNvPr>
          <p:cNvSpPr>
            <a:spLocks noGrp="1"/>
          </p:cNvSpPr>
          <p:nvPr>
            <p:ph idx="1"/>
          </p:nvPr>
        </p:nvSpPr>
        <p:spPr>
          <a:xfrm>
            <a:off x="809187" y="2222287"/>
            <a:ext cx="10878424" cy="3636511"/>
          </a:xfrm>
        </p:spPr>
        <p:txBody>
          <a:bodyPr>
            <a:normAutofit lnSpcReduction="10000"/>
          </a:bodyPr>
          <a:lstStyle/>
          <a:p>
            <a:pPr algn="just">
              <a:buFont typeface="Wingdings" charset="2"/>
              <a:buChar char="v"/>
            </a:pPr>
            <a:r>
              <a:rPr lang="el-GR" sz="3600"/>
              <a:t>Η εναλλακτική ενισχυτική διδασκαλία  εφαρμόζεται σε 18 από τα 21 ΕΠΑ.Λ στο μάθημα των Νέων Ελληνικών και σε 15 από τα 21 στα Μαθηματικά. Σε πολλά EΠΑ.Λ υπήρξε μεγάλη  καθυστέρηση στην τοποθέτηση των εκπαιδευτικών  γεγονός που δημιούργησε αναστάτωση στα σχολεία. </a:t>
            </a:r>
            <a:endParaRPr lang="el-GR"/>
          </a:p>
        </p:txBody>
      </p:sp>
    </p:spTree>
    <p:extLst>
      <p:ext uri="{BB962C8B-B14F-4D97-AF65-F5344CB8AC3E}">
        <p14:creationId xmlns:p14="http://schemas.microsoft.com/office/powerpoint/2010/main" val="2866090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D6D934-035C-4AA4-923F-97F7D65F1EEE}"/>
              </a:ext>
            </a:extLst>
          </p:cNvPr>
          <p:cNvSpPr>
            <a:spLocks noGrp="1"/>
          </p:cNvSpPr>
          <p:nvPr>
            <p:ph type="title"/>
          </p:nvPr>
        </p:nvSpPr>
        <p:spPr/>
        <p:txBody>
          <a:bodyPr/>
          <a:lstStyle/>
          <a:p>
            <a:r>
              <a:rPr lang="el-GR"/>
              <a:t>Εναλλακτική ενισχυτική διδασκαλία αποτίμηση:</a:t>
            </a:r>
          </a:p>
        </p:txBody>
      </p:sp>
      <p:sp>
        <p:nvSpPr>
          <p:cNvPr id="3" name="TextBox 2">
            <a:extLst>
              <a:ext uri="{FF2B5EF4-FFF2-40B4-BE49-F238E27FC236}">
                <a16:creationId xmlns:a16="http://schemas.microsoft.com/office/drawing/2014/main" id="{D4E48CD7-76DD-4A2C-8057-D8BE162DD4E5}"/>
              </a:ext>
            </a:extLst>
          </p:cNvPr>
          <p:cNvSpPr txBox="1"/>
          <p:nvPr/>
        </p:nvSpPr>
        <p:spPr>
          <a:xfrm>
            <a:off x="885825" y="2590800"/>
            <a:ext cx="104203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3600" b="1">
                <a:solidFill>
                  <a:srgbClr val="00B050"/>
                </a:solidFill>
              </a:rPr>
              <a:t>+ </a:t>
            </a:r>
            <a:r>
              <a:rPr lang="el-GR" sz="2400" b="1"/>
              <a:t>Βελτίωση του ελλείματος </a:t>
            </a:r>
            <a:r>
              <a:rPr lang="el-GR" sz="2400" b="1" err="1"/>
              <a:t>γραμματισμού</a:t>
            </a:r>
            <a:r>
              <a:rPr lang="el-GR" sz="2400" b="1"/>
              <a:t>.</a:t>
            </a:r>
          </a:p>
        </p:txBody>
      </p:sp>
      <p:sp>
        <p:nvSpPr>
          <p:cNvPr id="4" name="TextBox 3">
            <a:extLst>
              <a:ext uri="{FF2B5EF4-FFF2-40B4-BE49-F238E27FC236}">
                <a16:creationId xmlns:a16="http://schemas.microsoft.com/office/drawing/2014/main" id="{D7E38A54-EA41-4E19-AC22-1147181ECE2C}"/>
              </a:ext>
            </a:extLst>
          </p:cNvPr>
          <p:cNvSpPr txBox="1"/>
          <p:nvPr/>
        </p:nvSpPr>
        <p:spPr>
          <a:xfrm>
            <a:off x="885825" y="3665328"/>
            <a:ext cx="10420350"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sz="4000" b="1">
                <a:solidFill>
                  <a:srgbClr val="FF0000"/>
                </a:solidFill>
              </a:rPr>
              <a:t>- </a:t>
            </a:r>
            <a:r>
              <a:rPr lang="el-GR" sz="2400"/>
              <a:t> </a:t>
            </a:r>
            <a:r>
              <a:rPr lang="el-GR" sz="2400" b="1"/>
              <a:t>Έλλειψη επιμόρφωσης-ενημέρωσης.</a:t>
            </a:r>
          </a:p>
          <a:p>
            <a:r>
              <a:rPr lang="el-GR" sz="4000" b="1">
                <a:solidFill>
                  <a:srgbClr val="FF0000"/>
                </a:solidFill>
              </a:rPr>
              <a:t>-</a:t>
            </a:r>
            <a:r>
              <a:rPr lang="el-GR" sz="4000">
                <a:solidFill>
                  <a:srgbClr val="FF0000"/>
                </a:solidFill>
              </a:rPr>
              <a:t> </a:t>
            </a:r>
            <a:r>
              <a:rPr lang="el-GR" sz="2400" b="1"/>
              <a:t> Σε λίγες περιπτώσεις προβλήματα συνεργασίας .</a:t>
            </a:r>
          </a:p>
          <a:p>
            <a:r>
              <a:rPr lang="el-GR" sz="4000" b="1">
                <a:solidFill>
                  <a:srgbClr val="FF0000"/>
                </a:solidFill>
              </a:rPr>
              <a:t>-</a:t>
            </a:r>
            <a:r>
              <a:rPr lang="el-GR" sz="4000" b="1"/>
              <a:t> </a:t>
            </a:r>
            <a:r>
              <a:rPr lang="el-GR" sz="2400" b="1"/>
              <a:t> Καθυστέρηση στην πρόσληψη - τοποθέτηση εκπαιδευτικών.</a:t>
            </a:r>
          </a:p>
          <a:p>
            <a:endParaRPr lang="el-GR"/>
          </a:p>
        </p:txBody>
      </p:sp>
    </p:spTree>
    <p:extLst>
      <p:ext uri="{BB962C8B-B14F-4D97-AF65-F5344CB8AC3E}">
        <p14:creationId xmlns:p14="http://schemas.microsoft.com/office/powerpoint/2010/main" val="2114592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5D268D-FD0B-4B07-8C32-4F3CE5636421}"/>
              </a:ext>
            </a:extLst>
          </p:cNvPr>
          <p:cNvSpPr>
            <a:spLocks noGrp="1"/>
          </p:cNvSpPr>
          <p:nvPr>
            <p:ph type="title"/>
          </p:nvPr>
        </p:nvSpPr>
        <p:spPr/>
        <p:txBody>
          <a:bodyPr/>
          <a:lstStyle/>
          <a:p>
            <a:r>
              <a:rPr lang="el-GR" sz="3200"/>
              <a:t>ΔΙΑΧΥΣΗ ΔΡΑΣΕΩΝ ΤΟΥ ΠΡΟΓΡΑΜΜΑΤΟΣ ΜΝΑΕ- ΔΙΑΒΙΒΑΣΤΙΚΟ  ΣΤΑ ΕΠΑΛ ΜΕΣΩ ΤΩΝ ΔΔΕ </a:t>
            </a:r>
          </a:p>
        </p:txBody>
      </p:sp>
      <p:sp>
        <p:nvSpPr>
          <p:cNvPr id="3" name="TextBox 2">
            <a:extLst>
              <a:ext uri="{FF2B5EF4-FFF2-40B4-BE49-F238E27FC236}">
                <a16:creationId xmlns:a16="http://schemas.microsoft.com/office/drawing/2014/main" id="{0CDA7C29-39E1-4AE0-A3CE-F733B48AECDF}"/>
              </a:ext>
            </a:extLst>
          </p:cNvPr>
          <p:cNvSpPr txBox="1"/>
          <p:nvPr/>
        </p:nvSpPr>
        <p:spPr>
          <a:xfrm>
            <a:off x="411193" y="2150853"/>
            <a:ext cx="1147025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GR"/>
              <a:t>Ως Συντονιστής Εκπαιδευτικού Έργου και υπεύθυνος για το πρόγραμμα «Μια Νέα Αρχή στα ΕΠΑΛ.» στην Περιφέρεια Στερεάς Ελλάδας, σας ενημερώνω ότι θα πραγματοποιηθούν για τον μήνα Απρίλιο οι παρακάτω τηλεδιασκέψεις, με στόχο τη διάχυση των δράσεων του προγράμματος «ΜΝΑΕ» μεταξύ της Ομάδας Συντονιστών των Σχολείων της Πιλοτικής Φάσης  ΜΝΑΕ  Στερεάς Ελλάδας και του συλλόγου διδασκόντων των ΕΠΑΛ που αναφέρονται στο συνημμένο πίνακα. Η επικοινωνία αυτή  με τα ΕΠΑΛ  κρίνεται ιδιαίτερα σημαντική, διότι οι υπεύθυνοι συντονιστές των πιλοτικών σχολείων θα καταθέσουν την  εμπειρία τους αναφορικά με τις καινοτόμες κατευθύνσεις των 5 πυλώνων του ΜΝΑΕ. </a:t>
            </a:r>
          </a:p>
          <a:p>
            <a:r>
              <a:rPr lang="el-GR"/>
              <a:t>Για την απρόσκοπτη πραγματοποίηση της τηλεδιάσκεψης παρακαλώ τα σχολεία να λάβουν υπόψη  τις παρακάτω οδηγίες:</a:t>
            </a:r>
          </a:p>
          <a:p>
            <a:pPr marL="285750" indent="-285750">
              <a:buFont typeface="Wingdings"/>
              <a:buChar char="ü"/>
            </a:pPr>
            <a:r>
              <a:rPr lang="el-GR"/>
              <a:t>Να υπάρχει υπολογιστής με καλή σύνδεση στο διαδίκτυο, κάμερα, ηχεία και φυσικά εγκατεστημένο το Skype. </a:t>
            </a:r>
          </a:p>
          <a:p>
            <a:pPr marL="285750" indent="-285750">
              <a:buFont typeface="Wingdings"/>
              <a:buChar char="ü"/>
            </a:pPr>
            <a:r>
              <a:rPr lang="el-GR"/>
              <a:t>Να οριστεί ένας υπεύθυνος επικοινωνίας και να αποσταλεί ο λογαριασμός του Skype που θα πραγματοποιηθεί η σύνδεση και ένα τηλέφωνο κινητό, σε περίπτωση που χρειαστεί να επικοινωνήσουμε  για κάποιο τεχνικό πρόβλημα.</a:t>
            </a:r>
          </a:p>
          <a:p>
            <a:endParaRPr lang="el-GR"/>
          </a:p>
        </p:txBody>
      </p:sp>
    </p:spTree>
    <p:extLst>
      <p:ext uri="{BB962C8B-B14F-4D97-AF65-F5344CB8AC3E}">
        <p14:creationId xmlns:p14="http://schemas.microsoft.com/office/powerpoint/2010/main" val="1171930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F70C4DF-5023-41F5-ACAA-96F403CC49B2}"/>
              </a:ext>
            </a:extLst>
          </p:cNvPr>
          <p:cNvSpPr>
            <a:spLocks noGrp="1"/>
          </p:cNvSpPr>
          <p:nvPr>
            <p:ph idx="1"/>
          </p:nvPr>
        </p:nvSpPr>
        <p:spPr>
          <a:xfrm>
            <a:off x="358637" y="2222287"/>
            <a:ext cx="11273441" cy="4211605"/>
          </a:xfrm>
        </p:spPr>
        <p:txBody>
          <a:bodyPr>
            <a:normAutofit/>
          </a:bodyPr>
          <a:lstStyle/>
          <a:p>
            <a:pPr>
              <a:spcBef>
                <a:spcPts val="0"/>
              </a:spcBef>
              <a:spcAft>
                <a:spcPts val="0"/>
              </a:spcAft>
              <a:buFont typeface="Wingdings" charset="2"/>
              <a:buChar char="ü"/>
            </a:pPr>
            <a:r>
              <a:rPr lang="el-GR"/>
              <a:t>Να  πραγματοποιηθεί δοκιμή διακρίβωσης ότι όλα δουλεύουν σωστά,  προκειμένου να μην παρουσιαστούν τεχνικά προβλήματα  που θα  καταστήσουν ανέφικτη την πραγματοποίηση της     τηλεδιάσκεψης.</a:t>
            </a:r>
          </a:p>
          <a:p>
            <a:pPr>
              <a:spcBef>
                <a:spcPts val="0"/>
              </a:spcBef>
              <a:spcAft>
                <a:spcPts val="0"/>
              </a:spcAft>
              <a:buFont typeface="Wingdings" charset="2"/>
              <a:buChar char="ü"/>
            </a:pPr>
            <a:r>
              <a:rPr lang="el-GR"/>
              <a:t>Ο λογαριασμός Skype  που θα χρησιμοποιηθεί θα είναι ο  προσωπικός λογαριασμός του  κυρίου  </a:t>
            </a:r>
            <a:r>
              <a:rPr lang="el-GR" err="1"/>
              <a:t>Κεσελόπουλου</a:t>
            </a:r>
            <a:r>
              <a:rPr lang="el-GR"/>
              <a:t> (----). Θα  πρέπει ο  υπεύθυνος επικοινωνίας  να στείλει σε αυτό το      όνομα ένα αίτημα, για να τον εντάξει στις επαφές του.</a:t>
            </a:r>
          </a:p>
          <a:p>
            <a:pPr>
              <a:spcBef>
                <a:spcPts val="0"/>
              </a:spcBef>
              <a:spcAft>
                <a:spcPts val="0"/>
              </a:spcAft>
              <a:buFont typeface="Wingdings" charset="2"/>
              <a:buChar char="ü"/>
            </a:pPr>
            <a:r>
              <a:rPr lang="el-GR"/>
              <a:t>Επίσης, πριν την τηλεδιάσκεψη καλό θα ήταν οι εκπαιδευτικοί των σχολείων που θα συμμετέχουν στην τηλεδιάσκεψη να  επισκεφτούν το </a:t>
            </a:r>
            <a:r>
              <a:rPr lang="el-GR" err="1"/>
              <a:t>site</a:t>
            </a:r>
            <a:r>
              <a:rPr lang="el-GR"/>
              <a:t> με το ενημερωτικό υλικό για το ΜΝΑΕ: </a:t>
            </a:r>
            <a:r>
              <a:rPr lang="el-GR">
                <a:hlinkClick r:id="rId2"/>
              </a:rPr>
              <a:t>https://mnaepal.wordpress.com/</a:t>
            </a:r>
            <a:r>
              <a:rPr lang="el-GR"/>
              <a:t>  καθώς και  να μελετήσουν το έντυπο ηλεκτρονικό υλικό που επισυνάπτεται για τον σύμβουλο -  καθηγητή που θα τους βοηθήσει  στις πρώτες τους συναντήσεις.</a:t>
            </a:r>
          </a:p>
          <a:p>
            <a:pPr marL="0" indent="0">
              <a:spcBef>
                <a:spcPts val="0"/>
              </a:spcBef>
              <a:spcAft>
                <a:spcPts val="0"/>
              </a:spcAft>
              <a:buNone/>
            </a:pPr>
            <a:endParaRPr lang="el-GR"/>
          </a:p>
          <a:p>
            <a:endParaRPr lang="el-GR"/>
          </a:p>
        </p:txBody>
      </p:sp>
      <p:sp>
        <p:nvSpPr>
          <p:cNvPr id="5" name="Τίτλος 4">
            <a:extLst>
              <a:ext uri="{FF2B5EF4-FFF2-40B4-BE49-F238E27FC236}">
                <a16:creationId xmlns:a16="http://schemas.microsoft.com/office/drawing/2014/main" id="{2D29F60C-0EF4-47AA-AEC1-860520539C28}"/>
              </a:ext>
            </a:extLst>
          </p:cNvPr>
          <p:cNvSpPr>
            <a:spLocks noGrp="1"/>
          </p:cNvSpPr>
          <p:nvPr>
            <p:ph type="title"/>
          </p:nvPr>
        </p:nvSpPr>
        <p:spPr>
          <a:xfrm>
            <a:off x="810000" y="447188"/>
            <a:ext cx="10571998" cy="970450"/>
          </a:xfrm>
        </p:spPr>
        <p:txBody>
          <a:bodyPr/>
          <a:lstStyle/>
          <a:p>
            <a:r>
              <a:rPr lang="el-GR"/>
              <a:t>συνέχεια</a:t>
            </a:r>
          </a:p>
        </p:txBody>
      </p:sp>
    </p:spTree>
    <p:extLst>
      <p:ext uri="{BB962C8B-B14F-4D97-AF65-F5344CB8AC3E}">
        <p14:creationId xmlns:p14="http://schemas.microsoft.com/office/powerpoint/2010/main" val="3543497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BAEA96-8680-4DFA-BEF8-1A4B4A7150BA}"/>
              </a:ext>
            </a:extLst>
          </p:cNvPr>
          <p:cNvSpPr>
            <a:spLocks noGrp="1"/>
          </p:cNvSpPr>
          <p:nvPr>
            <p:ph type="title"/>
          </p:nvPr>
        </p:nvSpPr>
        <p:spPr/>
        <p:txBody>
          <a:bodyPr/>
          <a:lstStyle/>
          <a:p>
            <a:r>
              <a:rPr lang="el-GR"/>
              <a:t>συνέχεια</a:t>
            </a:r>
          </a:p>
        </p:txBody>
      </p:sp>
      <p:sp>
        <p:nvSpPr>
          <p:cNvPr id="3" name="Θέση περιεχομένου 2">
            <a:extLst>
              <a:ext uri="{FF2B5EF4-FFF2-40B4-BE49-F238E27FC236}">
                <a16:creationId xmlns:a16="http://schemas.microsoft.com/office/drawing/2014/main" id="{6CB930B6-8040-4968-9182-349632C91841}"/>
              </a:ext>
            </a:extLst>
          </p:cNvPr>
          <p:cNvSpPr>
            <a:spLocks noGrp="1"/>
          </p:cNvSpPr>
          <p:nvPr>
            <p:ph idx="1"/>
          </p:nvPr>
        </p:nvSpPr>
        <p:spPr>
          <a:xfrm>
            <a:off x="804335" y="2222287"/>
            <a:ext cx="10899630" cy="3636511"/>
          </a:xfrm>
        </p:spPr>
        <p:txBody>
          <a:bodyPr/>
          <a:lstStyle/>
          <a:p>
            <a:pPr>
              <a:spcBef>
                <a:spcPts val="0"/>
              </a:spcBef>
              <a:spcAft>
                <a:spcPts val="0"/>
              </a:spcAft>
              <a:buFont typeface="Wingdings,Sans-Serif" charset="2"/>
              <a:buChar char="ü"/>
            </a:pPr>
            <a:r>
              <a:rPr lang="el-GR"/>
              <a:t>Τέλος, σας γνωστοποιούμε ότι μισή ώρα πριν την προγραμματισμένη ώρα έναρξης η ομάδα  που είναι υπεύθυνη για την διάχυση της δράσης θα ενεργοποιήσει το </a:t>
            </a:r>
            <a:r>
              <a:rPr lang="el-GR" err="1"/>
              <a:t>skype</a:t>
            </a:r>
            <a:r>
              <a:rPr lang="el-GR"/>
              <a:t>, για να γίνει μια δοκιμαστική σύνδεση.</a:t>
            </a:r>
            <a:endParaRPr lang="en-US"/>
          </a:p>
          <a:p>
            <a:pPr>
              <a:spcBef>
                <a:spcPts val="0"/>
              </a:spcBef>
              <a:spcAft>
                <a:spcPts val="0"/>
              </a:spcAft>
              <a:buFont typeface="Wingdings,Sans-Serif" charset="2"/>
              <a:buChar char="ü"/>
            </a:pPr>
            <a:r>
              <a:rPr lang="el-GR"/>
              <a:t> Παρακαλώ,  τα σχολεία να αποστείλουν τα απαραίτητα στοιχεία που ζητούνται για την</a:t>
            </a:r>
            <a:endParaRPr lang="en-US"/>
          </a:p>
          <a:p>
            <a:pPr marL="0" indent="0">
              <a:spcBef>
                <a:spcPts val="0"/>
              </a:spcBef>
              <a:spcAft>
                <a:spcPts val="0"/>
              </a:spcAft>
              <a:buNone/>
            </a:pPr>
            <a:r>
              <a:rPr lang="el-GR"/>
              <a:t>      πραγματοποίηση της τηλεδιάσκεψης και στα δύο email.</a:t>
            </a:r>
            <a:endParaRPr lang="en-US"/>
          </a:p>
          <a:p>
            <a:pPr>
              <a:spcBef>
                <a:spcPts val="0"/>
              </a:spcBef>
              <a:spcAft>
                <a:spcPts val="0"/>
              </a:spcAft>
              <a:buFont typeface="Wingdings" charset="2"/>
              <a:buChar char="Ø"/>
            </a:pPr>
            <a:r>
              <a:rPr lang="el-GR" err="1"/>
              <a:t>Κεσελόπουλος</a:t>
            </a:r>
            <a:r>
              <a:rPr lang="el-GR"/>
              <a:t> Γιώργος  -----------</a:t>
            </a:r>
          </a:p>
          <a:p>
            <a:pPr>
              <a:spcBef>
                <a:spcPts val="0"/>
              </a:spcBef>
              <a:spcAft>
                <a:spcPts val="0"/>
              </a:spcAft>
              <a:buFont typeface="Wingdings" charset="2"/>
              <a:buChar char="Ø"/>
            </a:pPr>
            <a:r>
              <a:rPr lang="el-GR"/>
              <a:t>Νικολαΐδης Δημήτριος  ------------</a:t>
            </a:r>
          </a:p>
          <a:p>
            <a:endParaRPr lang="el-GR"/>
          </a:p>
        </p:txBody>
      </p:sp>
    </p:spTree>
    <p:extLst>
      <p:ext uri="{BB962C8B-B14F-4D97-AF65-F5344CB8AC3E}">
        <p14:creationId xmlns:p14="http://schemas.microsoft.com/office/powerpoint/2010/main" val="2323191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D10F7E-1A8A-4E9E-8BD6-376BB0BB223C}"/>
              </a:ext>
            </a:extLst>
          </p:cNvPr>
          <p:cNvSpPr>
            <a:spLocks noGrp="1"/>
          </p:cNvSpPr>
          <p:nvPr>
            <p:ph type="title"/>
          </p:nvPr>
        </p:nvSpPr>
        <p:spPr/>
        <p:txBody>
          <a:bodyPr/>
          <a:lstStyle/>
          <a:p>
            <a:r>
              <a:rPr lang="el-GR"/>
              <a:t>Προγραμματισμός-Υλοποίηση Διάχυσης</a:t>
            </a:r>
          </a:p>
        </p:txBody>
      </p:sp>
      <p:graphicFrame>
        <p:nvGraphicFramePr>
          <p:cNvPr id="4" name="Διάγραμμα 4">
            <a:extLst>
              <a:ext uri="{FF2B5EF4-FFF2-40B4-BE49-F238E27FC236}">
                <a16:creationId xmlns:a16="http://schemas.microsoft.com/office/drawing/2014/main" id="{228DF0A8-615B-426D-AB66-DCF0C72AF733}"/>
              </a:ext>
            </a:extLst>
          </p:cNvPr>
          <p:cNvGraphicFramePr>
            <a:graphicFrameLocks noGrp="1"/>
          </p:cNvGraphicFramePr>
          <p:nvPr>
            <p:ph idx="1"/>
            <p:extLst>
              <p:ext uri="{D42A27DB-BD31-4B8C-83A1-F6EECF244321}">
                <p14:modId xmlns:p14="http://schemas.microsoft.com/office/powerpoint/2010/main" val="2486786186"/>
              </p:ext>
            </p:extLst>
          </p:nvPr>
        </p:nvGraphicFramePr>
        <p:xfrm>
          <a:off x="474093" y="2251255"/>
          <a:ext cx="11387586" cy="4240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780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B48256-C3A2-42A8-A9AF-01F9E54736DE}"/>
              </a:ext>
            </a:extLst>
          </p:cNvPr>
          <p:cNvSpPr>
            <a:spLocks noGrp="1"/>
          </p:cNvSpPr>
          <p:nvPr>
            <p:ph type="title"/>
          </p:nvPr>
        </p:nvSpPr>
        <p:spPr/>
        <p:txBody>
          <a:bodyPr/>
          <a:lstStyle/>
          <a:p>
            <a:r>
              <a:rPr lang="el-GR"/>
              <a:t>ΕΠΕΚΤΑΣΗ ΕΠΙΚΟΙΝΩΝΙΑΣ</a:t>
            </a:r>
          </a:p>
        </p:txBody>
      </p:sp>
      <p:sp>
        <p:nvSpPr>
          <p:cNvPr id="3" name="TextBox 2">
            <a:extLst>
              <a:ext uri="{FF2B5EF4-FFF2-40B4-BE49-F238E27FC236}">
                <a16:creationId xmlns:a16="http://schemas.microsoft.com/office/drawing/2014/main" id="{0D1447C7-C45B-4B0D-832E-4D62C99A7424}"/>
              </a:ext>
            </a:extLst>
          </p:cNvPr>
          <p:cNvSpPr txBox="1"/>
          <p:nvPr/>
        </p:nvSpPr>
        <p:spPr>
          <a:xfrm>
            <a:off x="295275" y="2333625"/>
            <a:ext cx="1143000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gn="just">
              <a:buFont typeface="Arial"/>
              <a:buChar char="•"/>
            </a:pPr>
            <a:r>
              <a:rPr lang="el-GR" sz="3600"/>
              <a:t>Συμμετοχή Διευθυντή, Ψυχολόγου και Συντονιστών σε </a:t>
            </a:r>
            <a:r>
              <a:rPr lang="el-GR" sz="3600" err="1"/>
              <a:t>Google</a:t>
            </a:r>
            <a:r>
              <a:rPr lang="el-GR" sz="3600"/>
              <a:t> </a:t>
            </a:r>
            <a:r>
              <a:rPr lang="el-GR" sz="3600" err="1"/>
              <a:t>Group</a:t>
            </a:r>
            <a:r>
              <a:rPr lang="el-GR" sz="3600"/>
              <a:t> που θα δημιουργηθεί στα πλαίσια δικτύωσης όλων των ΕΠΑΛ Στερεάς Ελλάδας. </a:t>
            </a:r>
            <a:endParaRPr lang="el-GR"/>
          </a:p>
          <a:p>
            <a:pPr marL="571500" indent="-571500" algn="just">
              <a:buFont typeface="Arial"/>
              <a:buChar char="•"/>
            </a:pPr>
            <a:r>
              <a:rPr lang="el-GR" sz="3600"/>
              <a:t>Προώθηση του δικτυακού τόπου https://mnaepal.wordpress.com για ενημέρωση των συναδέλφων.</a:t>
            </a:r>
            <a:endParaRPr lang="el-GR"/>
          </a:p>
          <a:p>
            <a:endParaRPr lang="en-US"/>
          </a:p>
        </p:txBody>
      </p:sp>
    </p:spTree>
    <p:extLst>
      <p:ext uri="{BB962C8B-B14F-4D97-AF65-F5344CB8AC3E}">
        <p14:creationId xmlns:p14="http://schemas.microsoft.com/office/powerpoint/2010/main" val="1444671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C0BA76-8C56-45FB-BE73-E830735288D1}"/>
              </a:ext>
            </a:extLst>
          </p:cNvPr>
          <p:cNvSpPr>
            <a:spLocks noGrp="1"/>
          </p:cNvSpPr>
          <p:nvPr>
            <p:ph type="title"/>
          </p:nvPr>
        </p:nvSpPr>
        <p:spPr>
          <a:xfrm>
            <a:off x="810000" y="447188"/>
            <a:ext cx="8429772" cy="970450"/>
          </a:xfrm>
        </p:spPr>
        <p:txBody>
          <a:bodyPr/>
          <a:lstStyle/>
          <a:p>
            <a:r>
              <a:rPr lang="el-GR" sz="2800"/>
              <a:t>Οργάνωση Επισκέψεων των μαθητών-τριων Γ'  Γυμνασίου &amp; Α'Λυκείου στα ΕΠ.Α.Λ.</a:t>
            </a:r>
          </a:p>
        </p:txBody>
      </p:sp>
      <p:pic>
        <p:nvPicPr>
          <p:cNvPr id="4" name="Εικόνα 4">
            <a:extLst>
              <a:ext uri="{FF2B5EF4-FFF2-40B4-BE49-F238E27FC236}">
                <a16:creationId xmlns:a16="http://schemas.microsoft.com/office/drawing/2014/main" id="{FF2C5C7D-D892-41DB-88DD-314DE2E1EA7B}"/>
              </a:ext>
            </a:extLst>
          </p:cNvPr>
          <p:cNvPicPr>
            <a:picLocks noGrp="1" noChangeAspect="1"/>
          </p:cNvPicPr>
          <p:nvPr>
            <p:ph idx="1"/>
          </p:nvPr>
        </p:nvPicPr>
        <p:blipFill>
          <a:blip r:embed="rId2"/>
          <a:stretch>
            <a:fillRect/>
          </a:stretch>
        </p:blipFill>
        <p:spPr>
          <a:xfrm>
            <a:off x="9573613" y="97282"/>
            <a:ext cx="2505075" cy="1819275"/>
          </a:xfrm>
          <a:prstGeom prst="rect">
            <a:avLst/>
          </a:prstGeom>
        </p:spPr>
      </p:pic>
      <p:sp>
        <p:nvSpPr>
          <p:cNvPr id="3" name="TextBox 2">
            <a:extLst>
              <a:ext uri="{FF2B5EF4-FFF2-40B4-BE49-F238E27FC236}">
                <a16:creationId xmlns:a16="http://schemas.microsoft.com/office/drawing/2014/main" id="{1E51237E-1AA5-45BD-8D9D-035B6750458C}"/>
              </a:ext>
            </a:extLst>
          </p:cNvPr>
          <p:cNvSpPr txBox="1"/>
          <p:nvPr/>
        </p:nvSpPr>
        <p:spPr>
          <a:xfrm>
            <a:off x="583721" y="2193985"/>
            <a:ext cx="1149901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l-GR" b="1"/>
              <a:t>ΘΕΜΑ: «Επισκέψεις μαθητών /-τριών Γ΄ Γυμνασίου και Α΄ΓΕ.Λ. – ΕΠΑ.Λ. σε Σχολικές  Μονάδες ΕΠΑ.Λ. και Εργαστηριακά Κέντρα.»   </a:t>
            </a:r>
            <a:endParaRPr lang="el-GR"/>
          </a:p>
          <a:p>
            <a:pPr algn="just"/>
            <a:r>
              <a:rPr lang="el-GR" b="1" err="1"/>
              <a:t>Σχετ</a:t>
            </a:r>
            <a:r>
              <a:rPr lang="el-GR" b="1"/>
              <a:t>.: το υπ΄αρίθμ.πρωτ.Φ10α/176144/Δ4</a:t>
            </a:r>
            <a:r>
              <a:rPr lang="el-GR"/>
              <a:t> </a:t>
            </a:r>
          </a:p>
          <a:p>
            <a:pPr algn="just"/>
            <a:r>
              <a:rPr lang="el-GR" b="1"/>
              <a:t> </a:t>
            </a:r>
            <a:r>
              <a:rPr lang="el-GR"/>
              <a:t> </a:t>
            </a:r>
          </a:p>
          <a:p>
            <a:pPr algn="just"/>
            <a:r>
              <a:rPr lang="el-GR"/>
              <a:t>              Σε συνέχεια του ανωτέρω σχετικού, παρακαλούμε όπως μας ενημερώσετε άμεσα, με </a:t>
            </a:r>
          </a:p>
          <a:p>
            <a:pPr algn="just"/>
            <a:r>
              <a:rPr lang="el-GR"/>
              <a:t>αποστολή ηλεκτρονικού μηνύματος στη Δ.Δ.Ε. Φθιώτιδας, για το αν έχετε προγραμματίσει </a:t>
            </a:r>
          </a:p>
          <a:p>
            <a:pPr algn="just"/>
            <a:r>
              <a:rPr lang="el-GR"/>
              <a:t>επισκέψεις των μαθητών /τριών της Γ Γυμνασίου και της Α τάξης Λυκείου σε Σχολικές Μονάδες </a:t>
            </a:r>
          </a:p>
          <a:p>
            <a:pPr algn="just"/>
            <a:r>
              <a:rPr lang="el-GR"/>
              <a:t>ΕΠΑ.Λ. και Εργαστηριακών Κέντρων προκειμένου να ενημερωθούν οι μαθητές για τις εκπαιδευτικές </a:t>
            </a:r>
          </a:p>
          <a:p>
            <a:pPr algn="just"/>
            <a:r>
              <a:rPr lang="el-GR"/>
              <a:t>επιλογές  που προσφέρονται με τη  φοίτησή τους στην Επαγγελματική Εκπαίδευση. </a:t>
            </a:r>
          </a:p>
          <a:p>
            <a:pPr algn="just"/>
            <a:r>
              <a:rPr lang="el-GR"/>
              <a:t>             Σε περίπτωση που καθίσταται αδύνατη η μετακίνηση των μαθητών /τριών του σχολείου </a:t>
            </a:r>
          </a:p>
          <a:p>
            <a:pPr algn="just"/>
            <a:r>
              <a:rPr lang="el-GR"/>
              <a:t>σας στις Σχολικές Μονάδες των ΕΠΑ.Λ. και των Εργαστηριακών Κέντρων δύναται η δυνατότητα </a:t>
            </a:r>
          </a:p>
          <a:p>
            <a:pPr algn="just"/>
            <a:r>
              <a:rPr lang="el-GR"/>
              <a:t>να επισκεφθούν τη σχολική σας μονάδα ομάδα εκπαιδευτικών των ΕΠΑ.Λ. προκειμένου να καταστεί </a:t>
            </a:r>
          </a:p>
          <a:p>
            <a:pPr algn="just"/>
            <a:r>
              <a:rPr lang="el-GR"/>
              <a:t>εφικτή η ορθή ενημέρωση των μαθητών /τριών . Στη περίπτωση αυτή καλείστε να επικοινωνήσετε με </a:t>
            </a:r>
          </a:p>
          <a:p>
            <a:r>
              <a:rPr lang="el-GR"/>
              <a:t> την πλησιέστερη Σχολική Μονάδα ΕΠΑ.Λ. ή Ε.Κ. ώστε να προγραμματιστεί η εν λόγω επίσκεψη.</a:t>
            </a:r>
          </a:p>
        </p:txBody>
      </p:sp>
    </p:spTree>
    <p:extLst>
      <p:ext uri="{BB962C8B-B14F-4D97-AF65-F5344CB8AC3E}">
        <p14:creationId xmlns:p14="http://schemas.microsoft.com/office/powerpoint/2010/main" val="1854750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7A06C9-1DFC-443D-AF62-4116759726E4}"/>
              </a:ext>
            </a:extLst>
          </p:cNvPr>
          <p:cNvSpPr>
            <a:spLocks noGrp="1"/>
          </p:cNvSpPr>
          <p:nvPr>
            <p:ph type="title"/>
          </p:nvPr>
        </p:nvSpPr>
        <p:spPr/>
        <p:txBody>
          <a:bodyPr/>
          <a:lstStyle/>
          <a:p>
            <a:r>
              <a:rPr lang="el-GR"/>
              <a:t>Προτάσεις ανεξάρτητες από το ΜΝΑΕ </a:t>
            </a:r>
          </a:p>
        </p:txBody>
      </p:sp>
      <p:sp>
        <p:nvSpPr>
          <p:cNvPr id="3" name="Θέση περιεχομένου 2">
            <a:extLst>
              <a:ext uri="{FF2B5EF4-FFF2-40B4-BE49-F238E27FC236}">
                <a16:creationId xmlns:a16="http://schemas.microsoft.com/office/drawing/2014/main" id="{386CB92E-A560-42DE-A2F9-7D3A5E4266ED}"/>
              </a:ext>
            </a:extLst>
          </p:cNvPr>
          <p:cNvSpPr>
            <a:spLocks noGrp="1"/>
          </p:cNvSpPr>
          <p:nvPr>
            <p:ph idx="1"/>
          </p:nvPr>
        </p:nvSpPr>
        <p:spPr>
          <a:xfrm>
            <a:off x="703693" y="2222287"/>
            <a:ext cx="10683970" cy="3737153"/>
          </a:xfrm>
        </p:spPr>
        <p:txBody>
          <a:bodyPr vert="horz" lIns="91440" tIns="45720" rIns="91440" bIns="45720" rtlCol="0" anchor="ctr">
            <a:noAutofit/>
          </a:bodyPr>
          <a:lstStyle/>
          <a:p>
            <a:pPr>
              <a:buFont typeface="Wingdings" charset="2"/>
              <a:buChar char="Ø"/>
            </a:pPr>
            <a:r>
              <a:rPr lang="el-GR" sz="3600"/>
              <a:t>Αναβάθμιση του εργαστηριακού εξοπλισμού</a:t>
            </a:r>
            <a:endParaRPr lang="el-GR"/>
          </a:p>
          <a:p>
            <a:pPr>
              <a:buFont typeface="Wingdings" charset="2"/>
              <a:buChar char="Ø"/>
            </a:pPr>
            <a:r>
              <a:rPr lang="el-GR" sz="3600"/>
              <a:t>Σύγχρονα αναλυτικά προγράμματα και βιβλία</a:t>
            </a:r>
          </a:p>
          <a:p>
            <a:pPr>
              <a:buFont typeface="Wingdings" charset="2"/>
              <a:buChar char="Ø"/>
            </a:pPr>
            <a:r>
              <a:rPr lang="el-GR" sz="3600"/>
              <a:t>Εισαγωγή  των μαθητών των ΕΠΑΛ στην τριτοβάθμια με ξεκάθαρο ποσοστό και πλαίσιο.</a:t>
            </a:r>
          </a:p>
        </p:txBody>
      </p:sp>
    </p:spTree>
    <p:extLst>
      <p:ext uri="{BB962C8B-B14F-4D97-AF65-F5344CB8AC3E}">
        <p14:creationId xmlns:p14="http://schemas.microsoft.com/office/powerpoint/2010/main" val="2906282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D004E336-8E93-46FD-A7CD-2D15E0109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886" y="-3175"/>
            <a:ext cx="12192000" cy="6229804"/>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rgbClr val="FFFFFF"/>
          </a:solid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4" name="Εικόνα 4">
            <a:extLst>
              <a:ext uri="{FF2B5EF4-FFF2-40B4-BE49-F238E27FC236}">
                <a16:creationId xmlns:a16="http://schemas.microsoft.com/office/drawing/2014/main" id="{352A0A1A-BE3F-4A66-9A31-3C3F2EE4ED66}"/>
              </a:ext>
            </a:extLst>
          </p:cNvPr>
          <p:cNvPicPr>
            <a:picLocks noChangeAspect="1"/>
          </p:cNvPicPr>
          <p:nvPr/>
        </p:nvPicPr>
        <p:blipFill rotWithShape="1">
          <a:blip r:embed="rId2"/>
          <a:srcRect t="18558" r="-2" b="972"/>
          <a:stretch/>
        </p:blipFill>
        <p:spPr>
          <a:xfrm>
            <a:off x="318709" y="321733"/>
            <a:ext cx="11554582" cy="5230049"/>
          </a:xfrm>
          <a:prstGeom prst="rect">
            <a:avLst/>
          </a:prstGeom>
        </p:spPr>
      </p:pic>
    </p:spTree>
    <p:extLst>
      <p:ext uri="{BB962C8B-B14F-4D97-AF65-F5344CB8AC3E}">
        <p14:creationId xmlns:p14="http://schemas.microsoft.com/office/powerpoint/2010/main" val="2169211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Application>Microsoft Office PowerPoint</Application>
  <PresentationFormat>Widescreen</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Quotable</vt:lpstr>
      <vt:lpstr> ΠΕ.Κ.Ε.Σ. ΣΤΕΡΕΑΣ ΕΛΛΑΔΑΣ</vt:lpstr>
      <vt:lpstr>Το ΠΕ.Κ.Ε.Σ. Στερεάς Ελλάδας υποστηρίζει  5 Νομούς</vt:lpstr>
      <vt:lpstr>ΚΑΤΑΝΟΜΗ ΕΠΑ.Λ. ΚΑΙ Ε.Κ. ΑΝΑ ΝΟΜΟ</vt:lpstr>
      <vt:lpstr>ΜΑΘΗΤΕΣ</vt:lpstr>
      <vt:lpstr>Αριθμός ΕΠΑ.Λ. που εφαρμόζεται ο θεσμός του Συμβούλου Καθηγητή</vt:lpstr>
      <vt:lpstr>Σύμβουλος καθηγητής αποτίμηση:</vt:lpstr>
      <vt:lpstr>Ψυχολόγοι στα σχολεία</vt:lpstr>
      <vt:lpstr>Ψυχολόγοι αποτίμηση:</vt:lpstr>
      <vt:lpstr>Σχέδια δράσης</vt:lpstr>
      <vt:lpstr>Σχέδια Δράσης αποτίμηση:</vt:lpstr>
      <vt:lpstr>Εναλλακτική ενισχυτική διδασκαλία</vt:lpstr>
      <vt:lpstr>Εναλλακτική ενισχυτική διδασκαλία αποτίμηση:</vt:lpstr>
      <vt:lpstr>ΔΙΑΧΥΣΗ ΔΡΑΣΕΩΝ ΤΟΥ ΠΡΟΓΡΑΜΜΑΤΟΣ ΜΝΑΕ- ΔΙΑΒΙΒΑΣΤΙΚΟ  ΣΤΑ ΕΠΑΛ ΜΕΣΩ ΤΩΝ ΔΔΕ </vt:lpstr>
      <vt:lpstr>συνέχεια</vt:lpstr>
      <vt:lpstr>συνέχεια</vt:lpstr>
      <vt:lpstr>Προγραμματισμός-Υλοποίηση Διάχυσης</vt:lpstr>
      <vt:lpstr>ΕΠΕΚΤΑΣΗ ΕΠΙΚΟΙΝΩΝΙΑΣ</vt:lpstr>
      <vt:lpstr>Οργάνωση Επισκέψεων των μαθητών-τριων Γ'  Γυμνασίου &amp; Α'Λυκείου στα ΕΠ.Α.Λ.</vt:lpstr>
      <vt:lpstr>Προτάσεις ανεξάρτητες από το ΜΝΑΕ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2014-08-26T23:49:58Z</dcterms:created>
  <dcterms:modified xsi:type="dcterms:W3CDTF">2019-04-09T17:08:41Z</dcterms:modified>
</cp:coreProperties>
</file>