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3" r:id="rId30"/>
    <p:sldId id="284" r:id="rId31"/>
    <p:sldId id="291" r:id="rId32"/>
    <p:sldId id="285" r:id="rId33"/>
    <p:sldId id="290" r:id="rId34"/>
    <p:sldId id="289" r:id="rId35"/>
    <p:sldId id="288" r:id="rId36"/>
    <p:sldId id="287" r:id="rId37"/>
    <p:sldId id="296" r:id="rId38"/>
    <p:sldId id="295" r:id="rId39"/>
    <p:sldId id="294" r:id="rId40"/>
    <p:sldId id="293" r:id="rId41"/>
    <p:sldId id="292" r:id="rId42"/>
    <p:sldId id="300" r:id="rId43"/>
    <p:sldId id="299" r:id="rId44"/>
    <p:sldId id="298" r:id="rId45"/>
    <p:sldId id="297" r:id="rId46"/>
    <p:sldId id="301" r:id="rId47"/>
    <p:sldId id="304" r:id="rId48"/>
    <p:sldId id="303" r:id="rId49"/>
    <p:sldId id="302" r:id="rId50"/>
    <p:sldId id="305" r:id="rId51"/>
    <p:sldId id="306" r:id="rId52"/>
    <p:sldId id="307" r:id="rId53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2A4730-A70B-C48E-B2E5-009750F3F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F00ABE0-0FB3-2897-D30B-EC884BCCD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CE7DA6-B5DF-798A-0420-A35486DC5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3455B7D-6236-8CD9-A57F-78196886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1D6280F-6D38-0057-5867-C4977970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59766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2A988E-C062-F73E-8C07-3262F9AC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186525-383F-AEA0-24B7-D4E17BCA1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DD51DA-BB19-4C5A-3768-FF0F6EF5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D96DB59-C9D7-9A29-A829-4C008BD0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BFB7A45-BB31-EC97-FD18-55CFD759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910078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310761-8E16-8AA9-C24E-4937CB0A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583EAB8-07C5-1473-C6C4-F14FDFCB5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51E8785-B052-4F41-C3FD-8982C8DC5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F292B3B-F119-CFBB-C55E-A2F0E563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85B59CF-B7F5-FEC7-0881-1623BA3E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28040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B9B2F5-4357-DD88-9B80-B7D98E4CA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222EFF-C481-232B-F2B4-4F3F67C31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4259C23-BF61-E074-F31E-A0A274961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2DB4991-722E-E94B-8101-DC3A6B600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25FD490-6016-3D9D-543E-CEBBA071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33E7730-4B7E-F833-AC77-D3EFEE3E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670244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A5FB3B-0F44-4940-6087-646506E8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075E485-6E28-9BBA-ED21-4921BB0B8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D5D17F4-A024-D187-A9EE-9207B8B06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766B3646-4DDC-97D3-50D9-166B0A7792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67B723FC-C628-DD07-C2E2-25D637EFD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F1C63B7-4A23-9115-4B91-C9AAD0BE8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858F8B3-1E04-6941-C16F-E0D1BE9E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B937241-E6B1-408E-B248-2EDEC1AA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0036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45201A-F0F5-F4BD-98ED-2D482B3B0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C9818CB-241B-E19F-6A0C-C59A6B55D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F327523-5581-D033-2D1C-1F052805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B0C77D5-D609-BD08-6FFE-2646A5B3C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00270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9D62E5C-8692-6EC0-843A-BFA92CB2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F220592-8BDB-63F1-32BB-E164FB15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8D39BEA-6C9A-7BFC-7AEF-497BD1072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239242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BBC60B-AF44-F68F-F61D-9D68ACF9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1DCFA9-8A73-C6C8-1429-A3D1F90D5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0C00884-064E-0DEF-7D4B-1E0F0CD6F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89726DC-190A-F12D-8409-3DC2870A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3678B78-32A0-6201-ABC8-85820A28E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F0AEEDA-CDAC-E6AB-E615-80EB4E369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98589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03C689-7F09-3DE6-8FAA-BA26FAFC7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E03A613-FFDC-005F-4021-4DA35F03414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2160E18-CA2B-9FD5-4A8A-58CFA25D7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45BEBEC-2ECB-51E0-A5C2-C9A01F8C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58D86EE-850F-C405-69CC-EC1EACBC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D8154B6-3893-C1F3-B88F-D6C3555D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82205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86FDC3-3F21-3AA3-9C37-20F1D97A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41E88AB-6612-AA09-2A60-2B5ECF9FC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42F0478-B732-7A7A-3766-088E9F6C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E3E41DE-E4F4-408B-E024-9E8288A1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89B0463-74BC-400C-0FC4-2EB70F997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4283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90D05ED-1F75-E72B-7326-67EB2470D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2EAF476-57B4-7C4F-9BBE-06B0946E2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750A74C-326A-7E69-4716-035213BC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4474EC4-16D0-E5E0-CB6A-6B16FE9F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7E9326C-1F04-32E8-D0AD-0FF23CC5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25193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9E52555-2D44-E1BD-A4B7-3BC94D24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D681546-8247-7E32-159F-E65F7468D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7277C27-D469-3548-F97A-EEE704FAF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15A4B-3048-4BEC-AECD-75945968DB8E}" type="datetimeFigureOut">
              <a:rPr lang="el-CY" smtClean="0"/>
              <a:t>6/10/2026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0F521E3-42F7-3843-6E08-A77FC794D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B1FC7CF-E8CB-5469-EBF6-90E410D5A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59C17-124D-4AFF-9D55-3B08E4D15A70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07516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youtube.com/playlist?list=PLSsQueAvAbt4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mech-edu.com/wp-content/uploads/2026/10/ce95ce9dce97ce9cce95cea1cea9cea3ce97.pdf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mech-edu.com/wp-content/uploads/2026/10/ce95ce9ece95-131131-2026-cea7cf81cebfcebdcebfceb4ceb9ceacceb3cf81ceb1cebccebcceb1-ceb5cf86ceb1cf81cebccebfceb3ceaecf82-cf84cebfcf85-cea3cf85cebbcebbcebfceb3ceb9cebacebfcf8d-cea0cf81cebfc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D8F0D5C-5F99-40E7-B20B-6881E8F2B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21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9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4A391BEE-C68A-6C61-7143-CE6FA8F4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335" y="999807"/>
            <a:ext cx="8863330" cy="4858385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Ζουμ διαφάνειας 5">
                <a:extLst>
                  <a:ext uri="{FF2B5EF4-FFF2-40B4-BE49-F238E27FC236}">
                    <a16:creationId xmlns:a16="http://schemas.microsoft.com/office/drawing/2014/main" id="{D73B8B32-398F-0C69-F7DB-A2A6CAC1592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1044494"/>
                  </p:ext>
                </p:extLst>
              </p:nvPr>
            </p:nvGraphicFramePr>
            <p:xfrm>
              <a:off x="-1640763" y="125244"/>
              <a:ext cx="3048000" cy="1714500"/>
            </p:xfrm>
            <a:graphic>
              <a:graphicData uri="http://schemas.microsoft.com/office/powerpoint/2016/slidezoom">
                <pslz:sldZm>
                  <pslz:sldZmObj sldId="257" cId="1412940512">
                    <pslz:zmPr id="{BB0713BB-6DEF-4175-8479-1435E2E6CD9D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Ζουμ διαφάνειας 5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D73B8B32-398F-0C69-F7DB-A2A6CAC159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640763" y="12524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294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05945ADB-EE4E-14AC-A6F9-932ECD27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98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3099DBBD-A4F9-8BE1-F0AF-2EEF52CD54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91" y="0"/>
            <a:ext cx="12159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1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F995649-0676-6AB2-F13C-472AF046B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838" y="0"/>
            <a:ext cx="1205916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1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122F34D7-D544-785E-51E4-9E8C70E73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3" y="0"/>
            <a:ext cx="12187597" cy="68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88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CA0F1EF-5477-0F4B-3B92-5D7C476F7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92" y="76200"/>
            <a:ext cx="12130607" cy="673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4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C059B20D-ED05-B280-78F7-146D7EF060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73" y="0"/>
            <a:ext cx="12160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0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C8F8CF1-1DCE-D2FB-7FEB-555FDC18F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93" y="619124"/>
            <a:ext cx="12156107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81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EC0259D7-9AF8-2B23-402F-1DC6DC39D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85" y="0"/>
            <a:ext cx="12168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59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921AB02E-0318-1B28-0C80-8A1DA408B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71" y="0"/>
            <a:ext cx="12170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1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A339CB8-0DB1-B8D8-F761-F8A49BA40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036" y="0"/>
            <a:ext cx="12202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99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07949C8-BFA8-C1BD-3DF0-C9F656EF7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216" y="0"/>
            <a:ext cx="12203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67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10B7EF4-FE9D-8780-FEEC-639F0922A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" y="0"/>
            <a:ext cx="12190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5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EA4784C2-491B-01BD-4311-12A5CBF59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87" y="0"/>
            <a:ext cx="12181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8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1B3432C-15F9-27A6-0B33-CC102179F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7" y="0"/>
            <a:ext cx="121703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51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2BD5BF51-8C0D-9250-DF82-DA495E8D91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345" y="0"/>
            <a:ext cx="12211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54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8BEBA9DE-DC50-A978-9087-93E2C9E76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6" y="0"/>
            <a:ext cx="12192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5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41C7A74-CD90-D0A4-FAC6-C326FEE96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97" y="0"/>
            <a:ext cx="12196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76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E2ABCFC9-D1F4-E140-7C09-20BDF7CA8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96" y="0"/>
            <a:ext cx="12183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5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2CF39224-F9A5-8EF5-3F6D-340F3AB93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98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B8E13809-C916-FEAE-D2ED-61A966916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52" y="0"/>
            <a:ext cx="12165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12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16B3ACC4-1F7A-5E2F-209B-25E33C873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4" y="0"/>
            <a:ext cx="1217333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F3D70BED-3D86-2E8E-0555-339000165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14" y="0"/>
            <a:ext cx="12181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54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F1502752-AC0D-DB27-D9CD-44740E9EA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152" y="76200"/>
            <a:ext cx="1220015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17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hlinkClick r:id="rId2"/>
            <a:extLst>
              <a:ext uri="{FF2B5EF4-FFF2-40B4-BE49-F238E27FC236}">
                <a16:creationId xmlns:a16="http://schemas.microsoft.com/office/drawing/2014/main" id="{DC46FFD5-962B-BDD3-CD8F-DDC935553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47775"/>
            <a:ext cx="12192000" cy="56102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09BC64-7FAC-C0BE-F9F0-6C8E5B21AD46}"/>
              </a:ext>
            </a:extLst>
          </p:cNvPr>
          <p:cNvSpPr txBox="1"/>
          <p:nvPr/>
        </p:nvSpPr>
        <p:spPr>
          <a:xfrm>
            <a:off x="2524125" y="63817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600" dirty="0">
                <a:hlinkClick r:id="rId2"/>
              </a:rPr>
              <a:t>ΤΑ ΒΙΝΤΕΟ ΟΔΗΓΙΩΝ</a:t>
            </a:r>
            <a:r>
              <a:rPr lang="el-GR" sz="3600" dirty="0"/>
              <a:t> </a:t>
            </a:r>
            <a:endParaRPr lang="el-CY" sz="3600" dirty="0"/>
          </a:p>
        </p:txBody>
      </p:sp>
    </p:spTree>
    <p:extLst>
      <p:ext uri="{BB962C8B-B14F-4D97-AF65-F5344CB8AC3E}">
        <p14:creationId xmlns:p14="http://schemas.microsoft.com/office/powerpoint/2010/main" val="4117158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C338C1F3-8864-AEBB-68FD-721334927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24" y="0"/>
            <a:ext cx="12195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72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C97F10D0-4B91-832A-4D0A-C76BC6008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70" y="0"/>
            <a:ext cx="12161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97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5C81614-84B7-3EC0-5B98-C075AC39E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2" y="0"/>
            <a:ext cx="121714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2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0A59C17-ED80-75BC-ED27-8B7CDCB77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012" y="0"/>
            <a:ext cx="12196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951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F755C8F4-9AE0-174D-BA68-4E91660974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72" y="0"/>
            <a:ext cx="12163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92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DBC4F311-68CD-E496-2616-0C4AD0758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974" y="0"/>
            <a:ext cx="12196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931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2732900B-FE81-2714-6917-106F6C399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61" y="0"/>
            <a:ext cx="121952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147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913BBA8E-D3EC-F3F6-4BFC-85F3E1702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20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7A012ECD-4ED4-AA20-3593-FFBB6FDCF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86" y="0"/>
            <a:ext cx="12138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78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498DBE47-35B2-00E8-B2D4-CB4AFAF32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4" y="0"/>
            <a:ext cx="12159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1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377F3E08-5F66-3167-E9FE-4A4AB7440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40" y="0"/>
            <a:ext cx="121967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76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6AC9B42A-DB39-B097-634C-40C45F25D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050" y="0"/>
            <a:ext cx="12199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906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29C8F2CB-E228-3895-F9A3-F75CE048E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216" y="0"/>
            <a:ext cx="12201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46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31CEEB47-E304-00BC-781B-356B82BD3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943" y="0"/>
            <a:ext cx="12194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85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675EA317-174E-802E-B55F-3D824676D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9" y="0"/>
            <a:ext cx="12184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59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FD73E753-4376-5463-D932-2110B04B4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3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EE07CA2E-C8BE-8535-BC72-EC2F7DBCAC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8011" y="0"/>
            <a:ext cx="12220011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63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407E5E1F-80C1-46A2-D238-2EA351DC4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7" y="0"/>
            <a:ext cx="12185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AC198354-B360-E712-33EC-ECF3FE5F6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599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DC842099-E090-BA90-C045-E2EA86052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590" y="0"/>
            <a:ext cx="12193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28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0A7C5961-3BD0-428A-AE9D-DAFF58F29F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6" y="0"/>
            <a:ext cx="12189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890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6D9514EF-3AD7-E01B-AF7F-C228D42EB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9" y="0"/>
            <a:ext cx="12188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677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8B8DDA5-D99D-F709-0472-63D5C13C6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4" y="0"/>
            <a:ext cx="12188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86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5D9C2B2A-AEA6-24EF-6215-FFD96A3A9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856" y="0"/>
            <a:ext cx="122018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83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B0A06B-4A2E-C695-A95A-C8555EA6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dirty="0">
                <a:hlinkClick r:id="rId2"/>
              </a:rPr>
              <a:t>ΕΝΗΜΕΡΩΤΙΚΟ ΚΕΙΜΕΝΟ</a:t>
            </a:r>
            <a:endParaRPr lang="el-CY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977C7B4-2825-0A6A-6E46-C108E956C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3801" y="2314988"/>
            <a:ext cx="10261842" cy="222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3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3EC66F-6580-78F7-4A27-614483C4C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7550" cy="3663950"/>
          </a:xfrm>
        </p:spPr>
        <p:txBody>
          <a:bodyPr>
            <a:normAutofit/>
          </a:bodyPr>
          <a:lstStyle/>
          <a:p>
            <a:r>
              <a:rPr lang="el-GR" dirty="0">
                <a:hlinkClick r:id="rId2"/>
              </a:rPr>
              <a:t>ΧΡΟΝΟΔΙΑΓΡΑΜΜΑ ΕΦΑΡΜΟΓΗΣ 2026-2027</a:t>
            </a:r>
            <a:endParaRPr lang="el-CY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C8947C4-F973-CFA6-FFD9-28C02CA6C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3004" y="3057526"/>
            <a:ext cx="8107942" cy="250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467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</Words>
  <Application>Microsoft Office PowerPoint</Application>
  <PresentationFormat>Ευρεία οθόνη</PresentationFormat>
  <Paragraphs>3</Paragraphs>
  <Slides>52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52</vt:i4>
      </vt:variant>
    </vt:vector>
  </HeadingPairs>
  <TitlesOfParts>
    <vt:vector size="56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ΕΝΗΜΕΡΩΤΙΚΟ ΚΕΙΜΕΝΟ</vt:lpstr>
      <vt:lpstr>ΧΡΟΝΟΔΙΑΓΡΑΜΜΑ ΕΦΑΡΜΟΓΗΣ 2026-2027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t74249</dc:creator>
  <cp:lastModifiedBy>t74249</cp:lastModifiedBy>
  <cp:revision>8</cp:revision>
  <dcterms:created xsi:type="dcterms:W3CDTF">2026-10-06T05:28:12Z</dcterms:created>
  <dcterms:modified xsi:type="dcterms:W3CDTF">2026-10-06T06:24:39Z</dcterms:modified>
</cp:coreProperties>
</file>